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701" r:id="rId5"/>
  </p:sldMasterIdLst>
  <p:notesMasterIdLst>
    <p:notesMasterId r:id="rId11"/>
  </p:notesMasterIdLst>
  <p:handoutMasterIdLst>
    <p:handoutMasterId r:id="rId12"/>
  </p:handoutMasterIdLst>
  <p:sldIdLst>
    <p:sldId id="719" r:id="rId6"/>
    <p:sldId id="609" r:id="rId7"/>
    <p:sldId id="595" r:id="rId8"/>
    <p:sldId id="693" r:id="rId9"/>
    <p:sldId id="617" r:id="rId10"/>
  </p:sldIdLst>
  <p:sldSz cx="7775575" cy="1090771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8D3D02-F8EA-EC69-62A6-D51B808FD1F4}" name="Renko Elina" initials="RE" userId="S::ere30920@uniarts.fi::812652d8-30c0-4f44-a0e6-f1793be172ea" providerId="AD"/>
  <p188:author id="{D34BBF10-DA8E-5637-4725-8C0B1AA85DCF}" name="Alasimonen, Laura" initials="AL" userId="S::alalaura@ad.helsinki.fi::d301d6e4-65fd-40bd-a346-784013536a48" providerId="AD"/>
  <p188:author id="{BF5D0526-D2FF-3059-20B4-841D88837B7E}" name="Heino, Matti T J" initials="HMTJ" userId="S::hema@ad.helsinki.fi::2768555d-0100-4ddd-ac5d-5df66418334f" providerId="AD"/>
  <p188:author id="{6FA47734-849D-F18E-007E-D542994BC5E6}" name="Minttu Palsola (TAU)" initials="M(" userId="S::minttu.palsola_tuni.fi#ext#@helsinkifi.onmicrosoft.com::1e17ce2a-58a4-4c3f-a025-dac12354845b" providerId="AD"/>
  <p188:author id="{2781AD43-3D3B-B9E3-9480-F1A808A05557}" name="Isokuortti, Nanne K H" initials="IH" userId="S::nanneiso@ad.helsinki.fi::f81d5529-fe54-464e-ae51-70ae25f35685" providerId="AD"/>
  <p188:author id="{083EBA6E-EC6B-08DF-DE0A-625C40D5D872}" name="Guest User" initials="GU" userId="S::urn:spo:anon#07b2bf4a1452480b5170a49dd191f72d2e1aaf81cdf74f585126e8859fa9096c::" providerId="AD"/>
  <p188:author id="{70E5C47A-021F-9E8F-8D62-3669F1B42EB4}" name="Anna Kilponen (TAU)" initials="AK(" userId="S::anna.m.kilponen@tuni.fi::9c57aa6d-43a7-4dfb-9ca5-f18f7c26aaee" providerId="AD"/>
  <p188:author id="{F974398A-1BB6-F367-206A-A26087BE0708}" name="Tapola-Tuohikumpu, Sirpa" initials="TS" userId="S::sirpa.m.tapola-tuohikumpu_jyu.fi#ext#@helsinkifi.onmicrosoft.com::75c4d0fb-36cb-452a-94ed-a46d48859e09" providerId="AD"/>
  <p188:author id="{D71D4F8C-777A-F0BA-379E-F209C9F9BD83}" name="Nelli Hankonen (TAU)" initials="N(" userId="S::nelli.hankonen_tuni.fi#ext#@helsinkifi.onmicrosoft.com::46810820-9cac-41da-8c2c-81c7c01c8e90" providerId="AD"/>
  <p188:author id="{8136D7A9-9947-01FE-915F-FCB2D90F4259}" name="Jäppinen, Maija T H" initials="JH" userId="S::mthjappi@ad.helsinki.fi::ee1db3d0-a189-488d-ae33-94fec1cbaf55" providerId="AD"/>
  <p188:author id="{88CACDBA-F38E-D41B-5B34-4C3A93105281}" name="Nelli Hankonen (TAU)" initials="NH(" userId="S::nelli.hankonen@tuni.fi::bf02d3ca-6f1d-4fba-8ac9-eaf8e0bf2528" providerId="AD"/>
  <p188:author id="{C7C716BF-95FA-50F0-A199-6393CAAEA8F6}" name="Minttu Palsola (TAU)" initials="MP(" userId="S::minttu.palsola@tuni.fi::e46ba708-a3cf-493b-8934-58b90bd83e67" providerId="AD"/>
  <p188:author id="{44CA99CE-C270-836A-4620-FBE12E1B32C7}" name="Haikonen Meri" initials="HM" userId="S::meri.haikonen_hel.fi#ext#@helsinkifi.onmicrosoft.com::0a517a3e-e7aa-4240-9ae2-fd39503b436b" providerId="AD"/>
  <p188:author id="{DED120E3-7D55-AD0D-2A86-04967A7DD2AD}" name="Katarina Kohonen (TAU)" initials="KK" userId="S::katarina.kohonen@tuni.fi::26b26ace-cf2b-40cb-8ccd-f34f10a0cdfc" providerId="AD"/>
  <p188:author id="{09C8B3E4-7B68-9235-C359-E364FF1E9F13}" name="Pasanen, Kaisa" initials="PK" userId="S::kpasanen@ad.helsinki.fi::9b77b924-7f74-41c0-9074-cba7cb626337" providerId="AD"/>
  <p188:author id="{AF4359E9-8DF0-B1A1-1620-C82DD8481A1D}" name="Muurinen, Heidi M" initials="MM" userId="S::heimuuri@ad.helsinki.fi::ba8e5d26-03a5-44f1-862b-4cba108d0194" providerId="AD"/>
  <p188:author id="{337F45EF-AF9C-EF9B-36BB-B04590440C50}" name="Minttu Palsola" initials="MP" userId="S::minttu.palsola@thl.fi::78e1c693-249c-4d83-8d75-57fe7331cc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0D53"/>
    <a:srgbClr val="F2F8D5"/>
    <a:srgbClr val="F1F7D4"/>
    <a:srgbClr val="374EB2"/>
    <a:srgbClr val="1D7492"/>
    <a:srgbClr val="89C2C8"/>
    <a:srgbClr val="96AD1C"/>
    <a:srgbClr val="CCDAD2"/>
    <a:srgbClr val="5C9996"/>
    <a:srgbClr val="E6F1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8D230F3-CF80-4859-8CE7-A43EE81993B5}" styleName="Vaalea tyyli 1 - Korostu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E171933-4619-4E11-9A3F-F7608DF75F80}" styleName="Normaali tyyli 1 - Korostu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FECB4D8-DB02-4DC6-A0A2-4F2EBAE1DC90}" styleName="Normaali tyyli 1 - Korostu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Normaali tyyli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1"/>
    <p:restoredTop sz="94672"/>
  </p:normalViewPr>
  <p:slideViewPr>
    <p:cSldViewPr snapToGrid="0">
      <p:cViewPr varScale="1">
        <p:scale>
          <a:sx n="70" d="100"/>
          <a:sy n="70" d="100"/>
        </p:scale>
        <p:origin x="560" y="2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microsoft.com/office/2018/10/relationships/authors" Targe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D19F4963-5BC3-2D77-4F61-64FA2CB6A094}"/>
              </a:ext>
            </a:extLst>
          </p:cNvPr>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4EAFE20F-725A-F902-0A54-1F0E1571FBB7}"/>
              </a:ext>
            </a:extLst>
          </p:cNvPr>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E3CADA3C-E037-4412-A4A7-5BE2BC3EF649}" type="datetimeFigureOut">
              <a:rPr lang="fi-FI" smtClean="0"/>
              <a:t>8.7.2025</a:t>
            </a:fld>
            <a:endParaRPr lang="fi-FI"/>
          </a:p>
        </p:txBody>
      </p:sp>
      <p:sp>
        <p:nvSpPr>
          <p:cNvPr id="4" name="Alatunnisteen paikkamerkki 3">
            <a:extLst>
              <a:ext uri="{FF2B5EF4-FFF2-40B4-BE49-F238E27FC236}">
                <a16:creationId xmlns:a16="http://schemas.microsoft.com/office/drawing/2014/main" id="{BB16C545-F1ED-0BA4-8C3D-4FF4E66E9251}"/>
              </a:ext>
            </a:extLst>
          </p:cNvPr>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63783113-DF82-0745-496F-8290E334908B}"/>
              </a:ext>
            </a:extLst>
          </p:cNvPr>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a:defRPr sz="1200"/>
            </a:lvl1pPr>
          </a:lstStyle>
          <a:p>
            <a:fld id="{B1F4B170-A3AE-4A80-B521-D0F0AF3C7BAD}" type="slidenum">
              <a:rPr lang="fi-FI" smtClean="0"/>
              <a:t>‹#›</a:t>
            </a:fld>
            <a:endParaRPr lang="fi-FI"/>
          </a:p>
        </p:txBody>
      </p:sp>
    </p:spTree>
    <p:extLst>
      <p:ext uri="{BB962C8B-B14F-4D97-AF65-F5344CB8AC3E}">
        <p14:creationId xmlns:p14="http://schemas.microsoft.com/office/powerpoint/2010/main" val="3093698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E65A2BC3-8C47-455E-92CE-541E4E53C672}" type="datetimeFigureOut">
              <a:rPr lang="fi-FI" smtClean="0"/>
              <a:t>8.7.2025</a:t>
            </a:fld>
            <a:endParaRPr lang="fi-FI"/>
          </a:p>
        </p:txBody>
      </p:sp>
      <p:sp>
        <p:nvSpPr>
          <p:cNvPr id="4" name="Slide Image Placeholder 3"/>
          <p:cNvSpPr>
            <a:spLocks noGrp="1" noRot="1" noChangeAspect="1"/>
          </p:cNvSpPr>
          <p:nvPr>
            <p:ph type="sldImg" idx="2"/>
          </p:nvPr>
        </p:nvSpPr>
        <p:spPr>
          <a:xfrm>
            <a:off x="2141538" y="1241425"/>
            <a:ext cx="2386012"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077F044A-F2F7-49FE-8C38-4A6F625411F5}" type="slidenum">
              <a:rPr lang="fi-FI" smtClean="0"/>
              <a:t>‹#›</a:t>
            </a:fld>
            <a:endParaRPr lang="fi-FI"/>
          </a:p>
        </p:txBody>
      </p:sp>
    </p:spTree>
    <p:extLst>
      <p:ext uri="{BB962C8B-B14F-4D97-AF65-F5344CB8AC3E}">
        <p14:creationId xmlns:p14="http://schemas.microsoft.com/office/powerpoint/2010/main" val="1015110104"/>
      </p:ext>
    </p:extLst>
  </p:cSld>
  <p:clrMap bg1="lt1" tx1="dk1" bg2="lt2" tx2="dk2" accent1="accent1" accent2="accent2" accent3="accent3" accent4="accent4" accent5="accent5" accent6="accent6" hlink="hlink" folHlink="folHlink"/>
  <p:notesStyle>
    <a:lvl1pPr marL="0" algn="l" defTabSz="1019007" rtl="0" eaLnBrk="1" latinLnBrk="0" hangingPunct="1">
      <a:defRPr sz="1337" kern="1200">
        <a:solidFill>
          <a:schemeClr val="tx1"/>
        </a:solidFill>
        <a:latin typeface="+mn-lt"/>
        <a:ea typeface="+mn-ea"/>
        <a:cs typeface="+mn-cs"/>
      </a:defRPr>
    </a:lvl1pPr>
    <a:lvl2pPr marL="509504" algn="l" defTabSz="1019007" rtl="0" eaLnBrk="1" latinLnBrk="0" hangingPunct="1">
      <a:defRPr sz="1337" kern="1200">
        <a:solidFill>
          <a:schemeClr val="tx1"/>
        </a:solidFill>
        <a:latin typeface="+mn-lt"/>
        <a:ea typeface="+mn-ea"/>
        <a:cs typeface="+mn-cs"/>
      </a:defRPr>
    </a:lvl2pPr>
    <a:lvl3pPr marL="1019007" algn="l" defTabSz="1019007" rtl="0" eaLnBrk="1" latinLnBrk="0" hangingPunct="1">
      <a:defRPr sz="1337" kern="1200">
        <a:solidFill>
          <a:schemeClr val="tx1"/>
        </a:solidFill>
        <a:latin typeface="+mn-lt"/>
        <a:ea typeface="+mn-ea"/>
        <a:cs typeface="+mn-cs"/>
      </a:defRPr>
    </a:lvl3pPr>
    <a:lvl4pPr marL="1528511" algn="l" defTabSz="1019007" rtl="0" eaLnBrk="1" latinLnBrk="0" hangingPunct="1">
      <a:defRPr sz="1337" kern="1200">
        <a:solidFill>
          <a:schemeClr val="tx1"/>
        </a:solidFill>
        <a:latin typeface="+mn-lt"/>
        <a:ea typeface="+mn-ea"/>
        <a:cs typeface="+mn-cs"/>
      </a:defRPr>
    </a:lvl4pPr>
    <a:lvl5pPr marL="2038015" algn="l" defTabSz="1019007" rtl="0" eaLnBrk="1" latinLnBrk="0" hangingPunct="1">
      <a:defRPr sz="1337" kern="1200">
        <a:solidFill>
          <a:schemeClr val="tx1"/>
        </a:solidFill>
        <a:latin typeface="+mn-lt"/>
        <a:ea typeface="+mn-ea"/>
        <a:cs typeface="+mn-cs"/>
      </a:defRPr>
    </a:lvl5pPr>
    <a:lvl6pPr marL="2547518" algn="l" defTabSz="1019007" rtl="0" eaLnBrk="1" latinLnBrk="0" hangingPunct="1">
      <a:defRPr sz="1337" kern="1200">
        <a:solidFill>
          <a:schemeClr val="tx1"/>
        </a:solidFill>
        <a:latin typeface="+mn-lt"/>
        <a:ea typeface="+mn-ea"/>
        <a:cs typeface="+mn-cs"/>
      </a:defRPr>
    </a:lvl6pPr>
    <a:lvl7pPr marL="3057022" algn="l" defTabSz="1019007" rtl="0" eaLnBrk="1" latinLnBrk="0" hangingPunct="1">
      <a:defRPr sz="1337" kern="1200">
        <a:solidFill>
          <a:schemeClr val="tx1"/>
        </a:solidFill>
        <a:latin typeface="+mn-lt"/>
        <a:ea typeface="+mn-ea"/>
        <a:cs typeface="+mn-cs"/>
      </a:defRPr>
    </a:lvl7pPr>
    <a:lvl8pPr marL="3566526" algn="l" defTabSz="1019007" rtl="0" eaLnBrk="1" latinLnBrk="0" hangingPunct="1">
      <a:defRPr sz="1337" kern="1200">
        <a:solidFill>
          <a:schemeClr val="tx1"/>
        </a:solidFill>
        <a:latin typeface="+mn-lt"/>
        <a:ea typeface="+mn-ea"/>
        <a:cs typeface="+mn-cs"/>
      </a:defRPr>
    </a:lvl8pPr>
    <a:lvl9pPr marL="4076029" algn="l" defTabSz="1019007"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077F044A-F2F7-49FE-8C38-4A6F625411F5}" type="slidenum">
              <a:rPr lang="fi-FI" smtClean="0"/>
              <a:t>1</a:t>
            </a:fld>
            <a:endParaRPr lang="fi-FI"/>
          </a:p>
        </p:txBody>
      </p:sp>
    </p:spTree>
    <p:extLst>
      <p:ext uri="{BB962C8B-B14F-4D97-AF65-F5344CB8AC3E}">
        <p14:creationId xmlns:p14="http://schemas.microsoft.com/office/powerpoint/2010/main" val="2262158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5102"/>
            </a:lvl1pPr>
          </a:lstStyle>
          <a:p>
            <a:r>
              <a:rPr lang="fi-FI"/>
              <a:t>Muokkaa ots. perustyyl. napsautt.</a:t>
            </a:r>
            <a:endParaRPr lang="en-US"/>
          </a:p>
        </p:txBody>
      </p:sp>
      <p:sp>
        <p:nvSpPr>
          <p:cNvPr id="3" name="Subtitle 2"/>
          <p:cNvSpPr>
            <a:spLocks noGrp="1"/>
          </p:cNvSpPr>
          <p:nvPr>
            <p:ph type="subTitle" idx="1"/>
          </p:nvPr>
        </p:nvSpPr>
        <p:spPr>
          <a:xfrm>
            <a:off x="971947" y="5729077"/>
            <a:ext cx="5831681" cy="2633505"/>
          </a:xfrm>
        </p:spPr>
        <p:txBody>
          <a:bodyPr/>
          <a:lstStyle>
            <a:lvl1pPr marL="0" indent="0" algn="ctr">
              <a:buNone/>
              <a:defRPr sz="2041"/>
            </a:lvl1pPr>
            <a:lvl2pPr marL="388779" indent="0" algn="ctr">
              <a:buNone/>
              <a:defRPr sz="1702"/>
            </a:lvl2pPr>
            <a:lvl3pPr marL="777558" indent="0" algn="ctr">
              <a:buNone/>
              <a:defRPr sz="1530"/>
            </a:lvl3pPr>
            <a:lvl4pPr marL="1166337" indent="0" algn="ctr">
              <a:buNone/>
              <a:defRPr sz="1361"/>
            </a:lvl4pPr>
            <a:lvl5pPr marL="1555116" indent="0" algn="ctr">
              <a:buNone/>
              <a:defRPr sz="1361"/>
            </a:lvl5pPr>
            <a:lvl6pPr marL="1943895" indent="0" algn="ctr">
              <a:buNone/>
              <a:defRPr sz="1361"/>
            </a:lvl6pPr>
            <a:lvl7pPr marL="2332674" indent="0" algn="ctr">
              <a:buNone/>
              <a:defRPr sz="1361"/>
            </a:lvl7pPr>
            <a:lvl8pPr marL="2721453" indent="0" algn="ctr">
              <a:buNone/>
              <a:defRPr sz="1361"/>
            </a:lvl8pPr>
            <a:lvl9pPr marL="3110232" indent="0" algn="ctr">
              <a:buNone/>
              <a:defRPr sz="1361"/>
            </a:lvl9pPr>
          </a:lstStyle>
          <a:p>
            <a:r>
              <a:rPr lang="fi-FI"/>
              <a:t>Muokkaa alaotsikon perustyyliä napsautt.</a:t>
            </a:r>
            <a:endParaRPr lang="en-US"/>
          </a:p>
        </p:txBody>
      </p:sp>
      <p:sp>
        <p:nvSpPr>
          <p:cNvPr id="5" name="Footer Placeholder 4"/>
          <p:cNvSpPr>
            <a:spLocks noGrp="1"/>
          </p:cNvSpPr>
          <p:nvPr>
            <p:ph type="ftr" sz="quarter" idx="11"/>
          </p:nvPr>
        </p:nvSpPr>
        <p:spPr/>
        <p:txBody>
          <a:bodyPr/>
          <a:lstStyle/>
          <a:p>
            <a:endParaRPr lang="fi-FI"/>
          </a:p>
        </p:txBody>
      </p:sp>
      <p:sp>
        <p:nvSpPr>
          <p:cNvPr id="4" name="Slide Number Placeholder 55">
            <a:extLst>
              <a:ext uri="{FF2B5EF4-FFF2-40B4-BE49-F238E27FC236}">
                <a16:creationId xmlns:a16="http://schemas.microsoft.com/office/drawing/2014/main" id="{31E7BD3F-CABB-017F-CE3E-3F325CC6D0DE}"/>
              </a:ext>
            </a:extLst>
          </p:cNvPr>
          <p:cNvSpPr>
            <a:spLocks noGrp="1"/>
          </p:cNvSpPr>
          <p:nvPr>
            <p:ph type="sldNum" sz="quarter" idx="12"/>
          </p:nvPr>
        </p:nvSpPr>
        <p:spPr>
          <a:xfrm>
            <a:off x="5964448" y="10326979"/>
            <a:ext cx="1699086" cy="580736"/>
          </a:xfrm>
          <a:prstGeom prst="rect">
            <a:avLst/>
          </a:prstGeom>
        </p:spPr>
        <p:txBody>
          <a:bodyPr/>
          <a:lstStyle/>
          <a:p>
            <a:fld id="{770DCAB4-E9FA-4F83-9DA4-3AFBCE20925B}" type="slidenum">
              <a:rPr lang="fi-FI" smtClean="0"/>
              <a:t>‹#›</a:t>
            </a:fld>
            <a:endParaRPr lang="fi-FI"/>
          </a:p>
        </p:txBody>
      </p:sp>
    </p:spTree>
    <p:extLst>
      <p:ext uri="{BB962C8B-B14F-4D97-AF65-F5344CB8AC3E}">
        <p14:creationId xmlns:p14="http://schemas.microsoft.com/office/powerpoint/2010/main" val="88554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Footer Placeholder 4"/>
          <p:cNvSpPr>
            <a:spLocks noGrp="1"/>
          </p:cNvSpPr>
          <p:nvPr>
            <p:ph type="ftr" sz="quarter" idx="11"/>
          </p:nvPr>
        </p:nvSpPr>
        <p:spPr/>
        <p:txBody>
          <a:bodyPr/>
          <a:lstStyle/>
          <a:p>
            <a:endParaRPr lang="fi-FI"/>
          </a:p>
        </p:txBody>
      </p:sp>
      <p:sp>
        <p:nvSpPr>
          <p:cNvPr id="4" name="Slide Number Placeholder 55">
            <a:extLst>
              <a:ext uri="{FF2B5EF4-FFF2-40B4-BE49-F238E27FC236}">
                <a16:creationId xmlns:a16="http://schemas.microsoft.com/office/drawing/2014/main" id="{70FD56D8-8B3E-E268-B87E-E54D3FCC3C7E}"/>
              </a:ext>
            </a:extLst>
          </p:cNvPr>
          <p:cNvSpPr>
            <a:spLocks noGrp="1"/>
          </p:cNvSpPr>
          <p:nvPr>
            <p:ph type="sldNum" sz="quarter" idx="12"/>
          </p:nvPr>
        </p:nvSpPr>
        <p:spPr>
          <a:xfrm>
            <a:off x="5964448" y="10326979"/>
            <a:ext cx="1699086" cy="580736"/>
          </a:xfrm>
          <a:prstGeom prst="rect">
            <a:avLst/>
          </a:prstGeom>
        </p:spPr>
        <p:txBody>
          <a:bodyPr/>
          <a:lstStyle/>
          <a:p>
            <a:fld id="{770DCAB4-E9FA-4F83-9DA4-3AFBCE20925B}" type="slidenum">
              <a:rPr lang="fi-FI" smtClean="0"/>
              <a:t>‹#›</a:t>
            </a:fld>
            <a:endParaRPr lang="fi-FI"/>
          </a:p>
        </p:txBody>
      </p:sp>
    </p:spTree>
    <p:extLst>
      <p:ext uri="{BB962C8B-B14F-4D97-AF65-F5344CB8AC3E}">
        <p14:creationId xmlns:p14="http://schemas.microsoft.com/office/powerpoint/2010/main" val="3605245162"/>
      </p:ext>
    </p:extLst>
  </p:cSld>
  <p:clrMapOvr>
    <a:masterClrMapping/>
  </p:clrMapOvr>
  <p:extLst>
    <p:ext uri="{DCECCB84-F9BA-43D5-87BE-67443E8EF086}">
      <p15:sldGuideLst xmlns:p15="http://schemas.microsoft.com/office/powerpoint/2012/main">
        <p15:guide id="1" orient="horz" pos="3436" userDrawn="1">
          <p15:clr>
            <a:srgbClr val="FBAE40"/>
          </p15:clr>
        </p15:guide>
        <p15:guide id="2" pos="244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Sisällön paikkamerkki 2">
            <a:extLst>
              <a:ext uri="{FF2B5EF4-FFF2-40B4-BE49-F238E27FC236}">
                <a16:creationId xmlns:a16="http://schemas.microsoft.com/office/drawing/2014/main" id="{A3DCEAE5-E9DE-3D6E-9BAC-C935FDF798E3}"/>
              </a:ext>
            </a:extLst>
          </p:cNvPr>
          <p:cNvSpPr>
            <a:spLocks noGrp="1"/>
          </p:cNvSpPr>
          <p:nvPr>
            <p:ph idx="1"/>
          </p:nvPr>
        </p:nvSpPr>
        <p:spPr>
          <a:xfrm>
            <a:off x="841374" y="1039091"/>
            <a:ext cx="6092826" cy="8417654"/>
          </a:xfrm>
        </p:spPr>
        <p:txBody>
          <a:bodyPr>
            <a:noAutofit/>
          </a:bodyPr>
          <a:lstStyle>
            <a:lvl1pPr marL="481020" indent="-481020" algn="l" rtl="0" fontAlgn="base">
              <a:lnSpc>
                <a:spcPct val="150000"/>
              </a:lnSpc>
              <a:buFont typeface="+mj-lt"/>
              <a:buAutoNum type="arabicPeriod"/>
              <a:defRPr sz="3621"/>
            </a:lvl1pPr>
            <a:lvl2pPr>
              <a:defRPr sz="140"/>
            </a:lvl2pPr>
          </a:lstStyle>
          <a:p>
            <a:pPr marL="342900" indent="-342900" algn="l" rtl="0" fontAlgn="base">
              <a:lnSpc>
                <a:spcPct val="150000"/>
              </a:lnSpc>
              <a:buFont typeface="+mj-lt"/>
              <a:buAutoNum type="arabicPeriod"/>
            </a:pPr>
            <a:endParaRPr lang="fi-FI" sz="1000" b="0" i="0">
              <a:solidFill>
                <a:srgbClr val="000000"/>
              </a:solidFill>
              <a:effectLst/>
              <a:latin typeface="Arial" panose="020B0604020202020204" pitchFamily="34" charset="0"/>
            </a:endParaRPr>
          </a:p>
          <a:p>
            <a:pPr marL="342900" indent="-342900" algn="l" rtl="0" fontAlgn="base">
              <a:lnSpc>
                <a:spcPct val="150000"/>
              </a:lnSpc>
              <a:buFont typeface="+mj-lt"/>
              <a:buAutoNum type="arabicPeriod"/>
            </a:pPr>
            <a:endParaRPr lang="fi-FI" sz="1000" b="0" i="0">
              <a:solidFill>
                <a:srgbClr val="000000"/>
              </a:solidFill>
              <a:effectLst/>
              <a:latin typeface="Arial" panose="020B0604020202020204" pitchFamily="34" charset="0"/>
            </a:endParaRPr>
          </a:p>
        </p:txBody>
      </p:sp>
      <p:sp>
        <p:nvSpPr>
          <p:cNvPr id="7" name="Suorakulmio 6">
            <a:extLst>
              <a:ext uri="{FF2B5EF4-FFF2-40B4-BE49-F238E27FC236}">
                <a16:creationId xmlns:a16="http://schemas.microsoft.com/office/drawing/2014/main" id="{35BE4089-3773-A515-4E38-400B25BC6C07}"/>
              </a:ext>
            </a:extLst>
          </p:cNvPr>
          <p:cNvSpPr/>
          <p:nvPr userDrawn="1"/>
        </p:nvSpPr>
        <p:spPr>
          <a:xfrm>
            <a:off x="719999" y="897100"/>
            <a:ext cx="6335576" cy="8694353"/>
          </a:xfrm>
          <a:custGeom>
            <a:avLst/>
            <a:gdLst>
              <a:gd name="connsiteX0" fmla="*/ 0 w 6335576"/>
              <a:gd name="connsiteY0" fmla="*/ 0 h 8694353"/>
              <a:gd name="connsiteX1" fmla="*/ 696913 w 6335576"/>
              <a:gd name="connsiteY1" fmla="*/ 0 h 8694353"/>
              <a:gd name="connsiteX2" fmla="*/ 1140404 w 6335576"/>
              <a:gd name="connsiteY2" fmla="*/ 0 h 8694353"/>
              <a:gd name="connsiteX3" fmla="*/ 1583894 w 6335576"/>
              <a:gd name="connsiteY3" fmla="*/ 0 h 8694353"/>
              <a:gd name="connsiteX4" fmla="*/ 2154096 w 6335576"/>
              <a:gd name="connsiteY4" fmla="*/ 0 h 8694353"/>
              <a:gd name="connsiteX5" fmla="*/ 2787653 w 6335576"/>
              <a:gd name="connsiteY5" fmla="*/ 0 h 8694353"/>
              <a:gd name="connsiteX6" fmla="*/ 3231144 w 6335576"/>
              <a:gd name="connsiteY6" fmla="*/ 0 h 8694353"/>
              <a:gd name="connsiteX7" fmla="*/ 3737990 w 6335576"/>
              <a:gd name="connsiteY7" fmla="*/ 0 h 8694353"/>
              <a:gd name="connsiteX8" fmla="*/ 4434903 w 6335576"/>
              <a:gd name="connsiteY8" fmla="*/ 0 h 8694353"/>
              <a:gd name="connsiteX9" fmla="*/ 5005105 w 6335576"/>
              <a:gd name="connsiteY9" fmla="*/ 0 h 8694353"/>
              <a:gd name="connsiteX10" fmla="*/ 5575307 w 6335576"/>
              <a:gd name="connsiteY10" fmla="*/ 0 h 8694353"/>
              <a:gd name="connsiteX11" fmla="*/ 6335576 w 6335576"/>
              <a:gd name="connsiteY11" fmla="*/ 0 h 8694353"/>
              <a:gd name="connsiteX12" fmla="*/ 6335576 w 6335576"/>
              <a:gd name="connsiteY12" fmla="*/ 581853 h 8694353"/>
              <a:gd name="connsiteX13" fmla="*/ 6335576 w 6335576"/>
              <a:gd name="connsiteY13" fmla="*/ 1250649 h 8694353"/>
              <a:gd name="connsiteX14" fmla="*/ 6335576 w 6335576"/>
              <a:gd name="connsiteY14" fmla="*/ 1832502 h 8694353"/>
              <a:gd name="connsiteX15" fmla="*/ 6335576 w 6335576"/>
              <a:gd name="connsiteY15" fmla="*/ 2414355 h 8694353"/>
              <a:gd name="connsiteX16" fmla="*/ 6335576 w 6335576"/>
              <a:gd name="connsiteY16" fmla="*/ 2822321 h 8694353"/>
              <a:gd name="connsiteX17" fmla="*/ 6335576 w 6335576"/>
              <a:gd name="connsiteY17" fmla="*/ 3491117 h 8694353"/>
              <a:gd name="connsiteX18" fmla="*/ 6335576 w 6335576"/>
              <a:gd name="connsiteY18" fmla="*/ 4072970 h 8694353"/>
              <a:gd name="connsiteX19" fmla="*/ 6335576 w 6335576"/>
              <a:gd name="connsiteY19" fmla="*/ 4480936 h 8694353"/>
              <a:gd name="connsiteX20" fmla="*/ 6335576 w 6335576"/>
              <a:gd name="connsiteY20" fmla="*/ 5062789 h 8694353"/>
              <a:gd name="connsiteX21" fmla="*/ 6335576 w 6335576"/>
              <a:gd name="connsiteY21" fmla="*/ 5731585 h 8694353"/>
              <a:gd name="connsiteX22" fmla="*/ 6335576 w 6335576"/>
              <a:gd name="connsiteY22" fmla="*/ 6226494 h 8694353"/>
              <a:gd name="connsiteX23" fmla="*/ 6335576 w 6335576"/>
              <a:gd name="connsiteY23" fmla="*/ 6895291 h 8694353"/>
              <a:gd name="connsiteX24" fmla="*/ 6335576 w 6335576"/>
              <a:gd name="connsiteY24" fmla="*/ 7737974 h 8694353"/>
              <a:gd name="connsiteX25" fmla="*/ 6335576 w 6335576"/>
              <a:gd name="connsiteY25" fmla="*/ 8694353 h 8694353"/>
              <a:gd name="connsiteX26" fmla="*/ 5828730 w 6335576"/>
              <a:gd name="connsiteY26" fmla="*/ 8694353 h 8694353"/>
              <a:gd name="connsiteX27" fmla="*/ 5131817 w 6335576"/>
              <a:gd name="connsiteY27" fmla="*/ 8694353 h 8694353"/>
              <a:gd name="connsiteX28" fmla="*/ 4624970 w 6335576"/>
              <a:gd name="connsiteY28" fmla="*/ 8694353 h 8694353"/>
              <a:gd name="connsiteX29" fmla="*/ 3991413 w 6335576"/>
              <a:gd name="connsiteY29" fmla="*/ 8694353 h 8694353"/>
              <a:gd name="connsiteX30" fmla="*/ 3231144 w 6335576"/>
              <a:gd name="connsiteY30" fmla="*/ 8694353 h 8694353"/>
              <a:gd name="connsiteX31" fmla="*/ 2660942 w 6335576"/>
              <a:gd name="connsiteY31" fmla="*/ 8694353 h 8694353"/>
              <a:gd name="connsiteX32" fmla="*/ 1964029 w 6335576"/>
              <a:gd name="connsiteY32" fmla="*/ 8694353 h 8694353"/>
              <a:gd name="connsiteX33" fmla="*/ 1267115 w 6335576"/>
              <a:gd name="connsiteY33" fmla="*/ 8694353 h 8694353"/>
              <a:gd name="connsiteX34" fmla="*/ 696913 w 6335576"/>
              <a:gd name="connsiteY34" fmla="*/ 8694353 h 8694353"/>
              <a:gd name="connsiteX35" fmla="*/ 0 w 6335576"/>
              <a:gd name="connsiteY35" fmla="*/ 8694353 h 8694353"/>
              <a:gd name="connsiteX36" fmla="*/ 0 w 6335576"/>
              <a:gd name="connsiteY36" fmla="*/ 8112500 h 8694353"/>
              <a:gd name="connsiteX37" fmla="*/ 0 w 6335576"/>
              <a:gd name="connsiteY37" fmla="*/ 7443704 h 8694353"/>
              <a:gd name="connsiteX38" fmla="*/ 0 w 6335576"/>
              <a:gd name="connsiteY38" fmla="*/ 6948794 h 8694353"/>
              <a:gd name="connsiteX39" fmla="*/ 0 w 6335576"/>
              <a:gd name="connsiteY39" fmla="*/ 6453885 h 8694353"/>
              <a:gd name="connsiteX40" fmla="*/ 0 w 6335576"/>
              <a:gd name="connsiteY40" fmla="*/ 5698145 h 8694353"/>
              <a:gd name="connsiteX41" fmla="*/ 0 w 6335576"/>
              <a:gd name="connsiteY41" fmla="*/ 4855462 h 8694353"/>
              <a:gd name="connsiteX42" fmla="*/ 0 w 6335576"/>
              <a:gd name="connsiteY42" fmla="*/ 4099722 h 8694353"/>
              <a:gd name="connsiteX43" fmla="*/ 0 w 6335576"/>
              <a:gd name="connsiteY43" fmla="*/ 3517869 h 8694353"/>
              <a:gd name="connsiteX44" fmla="*/ 0 w 6335576"/>
              <a:gd name="connsiteY44" fmla="*/ 2849073 h 8694353"/>
              <a:gd name="connsiteX45" fmla="*/ 0 w 6335576"/>
              <a:gd name="connsiteY45" fmla="*/ 2441107 h 8694353"/>
              <a:gd name="connsiteX46" fmla="*/ 0 w 6335576"/>
              <a:gd name="connsiteY46" fmla="*/ 1946197 h 8694353"/>
              <a:gd name="connsiteX47" fmla="*/ 0 w 6335576"/>
              <a:gd name="connsiteY47" fmla="*/ 1103514 h 8694353"/>
              <a:gd name="connsiteX48" fmla="*/ 0 w 6335576"/>
              <a:gd name="connsiteY48" fmla="*/ 0 h 869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335576" h="8694353" extrusionOk="0">
                <a:moveTo>
                  <a:pt x="0" y="0"/>
                </a:moveTo>
                <a:cubicBezTo>
                  <a:pt x="153132" y="-12216"/>
                  <a:pt x="503507" y="-6993"/>
                  <a:pt x="696913" y="0"/>
                </a:cubicBezTo>
                <a:cubicBezTo>
                  <a:pt x="890319" y="6993"/>
                  <a:pt x="919218" y="-8157"/>
                  <a:pt x="1140404" y="0"/>
                </a:cubicBezTo>
                <a:cubicBezTo>
                  <a:pt x="1361590" y="8157"/>
                  <a:pt x="1418472" y="17014"/>
                  <a:pt x="1583894" y="0"/>
                </a:cubicBezTo>
                <a:cubicBezTo>
                  <a:pt x="1749316" y="-17014"/>
                  <a:pt x="1911527" y="-28020"/>
                  <a:pt x="2154096" y="0"/>
                </a:cubicBezTo>
                <a:cubicBezTo>
                  <a:pt x="2396665" y="28020"/>
                  <a:pt x="2570246" y="11617"/>
                  <a:pt x="2787653" y="0"/>
                </a:cubicBezTo>
                <a:cubicBezTo>
                  <a:pt x="3005060" y="-11617"/>
                  <a:pt x="3098679" y="14041"/>
                  <a:pt x="3231144" y="0"/>
                </a:cubicBezTo>
                <a:cubicBezTo>
                  <a:pt x="3363609" y="-14041"/>
                  <a:pt x="3569157" y="-18996"/>
                  <a:pt x="3737990" y="0"/>
                </a:cubicBezTo>
                <a:cubicBezTo>
                  <a:pt x="3906823" y="18996"/>
                  <a:pt x="4215806" y="-31025"/>
                  <a:pt x="4434903" y="0"/>
                </a:cubicBezTo>
                <a:cubicBezTo>
                  <a:pt x="4654000" y="31025"/>
                  <a:pt x="4849035" y="2796"/>
                  <a:pt x="5005105" y="0"/>
                </a:cubicBezTo>
                <a:cubicBezTo>
                  <a:pt x="5161175" y="-2796"/>
                  <a:pt x="5365792" y="20226"/>
                  <a:pt x="5575307" y="0"/>
                </a:cubicBezTo>
                <a:cubicBezTo>
                  <a:pt x="5784822" y="-20226"/>
                  <a:pt x="6135468" y="-31882"/>
                  <a:pt x="6335576" y="0"/>
                </a:cubicBezTo>
                <a:cubicBezTo>
                  <a:pt x="6329488" y="267694"/>
                  <a:pt x="6328223" y="440116"/>
                  <a:pt x="6335576" y="581853"/>
                </a:cubicBezTo>
                <a:cubicBezTo>
                  <a:pt x="6342929" y="723590"/>
                  <a:pt x="6310549" y="976480"/>
                  <a:pt x="6335576" y="1250649"/>
                </a:cubicBezTo>
                <a:cubicBezTo>
                  <a:pt x="6360603" y="1524818"/>
                  <a:pt x="6355673" y="1660317"/>
                  <a:pt x="6335576" y="1832502"/>
                </a:cubicBezTo>
                <a:cubicBezTo>
                  <a:pt x="6315479" y="2004687"/>
                  <a:pt x="6351236" y="2148286"/>
                  <a:pt x="6335576" y="2414355"/>
                </a:cubicBezTo>
                <a:cubicBezTo>
                  <a:pt x="6319916" y="2680424"/>
                  <a:pt x="6332800" y="2740254"/>
                  <a:pt x="6335576" y="2822321"/>
                </a:cubicBezTo>
                <a:cubicBezTo>
                  <a:pt x="6338352" y="2904388"/>
                  <a:pt x="6359488" y="3185594"/>
                  <a:pt x="6335576" y="3491117"/>
                </a:cubicBezTo>
                <a:cubicBezTo>
                  <a:pt x="6311664" y="3796640"/>
                  <a:pt x="6346599" y="3795272"/>
                  <a:pt x="6335576" y="4072970"/>
                </a:cubicBezTo>
                <a:cubicBezTo>
                  <a:pt x="6324553" y="4350668"/>
                  <a:pt x="6339050" y="4383410"/>
                  <a:pt x="6335576" y="4480936"/>
                </a:cubicBezTo>
                <a:cubicBezTo>
                  <a:pt x="6332102" y="4578462"/>
                  <a:pt x="6309890" y="4851199"/>
                  <a:pt x="6335576" y="5062789"/>
                </a:cubicBezTo>
                <a:cubicBezTo>
                  <a:pt x="6361262" y="5274379"/>
                  <a:pt x="6321774" y="5512341"/>
                  <a:pt x="6335576" y="5731585"/>
                </a:cubicBezTo>
                <a:cubicBezTo>
                  <a:pt x="6349378" y="5950829"/>
                  <a:pt x="6350429" y="6008299"/>
                  <a:pt x="6335576" y="6226494"/>
                </a:cubicBezTo>
                <a:cubicBezTo>
                  <a:pt x="6320723" y="6444689"/>
                  <a:pt x="6364365" y="6579343"/>
                  <a:pt x="6335576" y="6895291"/>
                </a:cubicBezTo>
                <a:cubicBezTo>
                  <a:pt x="6306787" y="7211239"/>
                  <a:pt x="6352902" y="7556435"/>
                  <a:pt x="6335576" y="7737974"/>
                </a:cubicBezTo>
                <a:cubicBezTo>
                  <a:pt x="6318250" y="7919513"/>
                  <a:pt x="6309230" y="8229598"/>
                  <a:pt x="6335576" y="8694353"/>
                </a:cubicBezTo>
                <a:cubicBezTo>
                  <a:pt x="6120308" y="8683284"/>
                  <a:pt x="5970206" y="8714754"/>
                  <a:pt x="5828730" y="8694353"/>
                </a:cubicBezTo>
                <a:cubicBezTo>
                  <a:pt x="5687254" y="8673952"/>
                  <a:pt x="5331335" y="8713217"/>
                  <a:pt x="5131817" y="8694353"/>
                </a:cubicBezTo>
                <a:cubicBezTo>
                  <a:pt x="4932299" y="8675489"/>
                  <a:pt x="4744544" y="8687513"/>
                  <a:pt x="4624970" y="8694353"/>
                </a:cubicBezTo>
                <a:cubicBezTo>
                  <a:pt x="4505396" y="8701193"/>
                  <a:pt x="4175646" y="8691942"/>
                  <a:pt x="3991413" y="8694353"/>
                </a:cubicBezTo>
                <a:cubicBezTo>
                  <a:pt x="3807180" y="8696764"/>
                  <a:pt x="3401968" y="8675532"/>
                  <a:pt x="3231144" y="8694353"/>
                </a:cubicBezTo>
                <a:cubicBezTo>
                  <a:pt x="3060320" y="8713174"/>
                  <a:pt x="2925730" y="8698412"/>
                  <a:pt x="2660942" y="8694353"/>
                </a:cubicBezTo>
                <a:cubicBezTo>
                  <a:pt x="2396154" y="8690294"/>
                  <a:pt x="2212111" y="8694003"/>
                  <a:pt x="1964029" y="8694353"/>
                </a:cubicBezTo>
                <a:cubicBezTo>
                  <a:pt x="1715947" y="8694703"/>
                  <a:pt x="1596720" y="8667736"/>
                  <a:pt x="1267115" y="8694353"/>
                </a:cubicBezTo>
                <a:cubicBezTo>
                  <a:pt x="937510" y="8720970"/>
                  <a:pt x="923487" y="8714037"/>
                  <a:pt x="696913" y="8694353"/>
                </a:cubicBezTo>
                <a:cubicBezTo>
                  <a:pt x="470339" y="8674669"/>
                  <a:pt x="226498" y="8711755"/>
                  <a:pt x="0" y="8694353"/>
                </a:cubicBezTo>
                <a:cubicBezTo>
                  <a:pt x="7378" y="8541240"/>
                  <a:pt x="-27101" y="8336505"/>
                  <a:pt x="0" y="8112500"/>
                </a:cubicBezTo>
                <a:cubicBezTo>
                  <a:pt x="27101" y="7888495"/>
                  <a:pt x="26351" y="7654931"/>
                  <a:pt x="0" y="7443704"/>
                </a:cubicBezTo>
                <a:cubicBezTo>
                  <a:pt x="-26351" y="7232477"/>
                  <a:pt x="17188" y="7100659"/>
                  <a:pt x="0" y="6948794"/>
                </a:cubicBezTo>
                <a:cubicBezTo>
                  <a:pt x="-17188" y="6796929"/>
                  <a:pt x="-17165" y="6649174"/>
                  <a:pt x="0" y="6453885"/>
                </a:cubicBezTo>
                <a:cubicBezTo>
                  <a:pt x="17165" y="6258596"/>
                  <a:pt x="13172" y="6003877"/>
                  <a:pt x="0" y="5698145"/>
                </a:cubicBezTo>
                <a:cubicBezTo>
                  <a:pt x="-13172" y="5392413"/>
                  <a:pt x="8705" y="5229371"/>
                  <a:pt x="0" y="4855462"/>
                </a:cubicBezTo>
                <a:cubicBezTo>
                  <a:pt x="-8705" y="4481553"/>
                  <a:pt x="25229" y="4468243"/>
                  <a:pt x="0" y="4099722"/>
                </a:cubicBezTo>
                <a:cubicBezTo>
                  <a:pt x="-25229" y="3731201"/>
                  <a:pt x="6598" y="3749043"/>
                  <a:pt x="0" y="3517869"/>
                </a:cubicBezTo>
                <a:cubicBezTo>
                  <a:pt x="-6598" y="3286695"/>
                  <a:pt x="-26747" y="3110215"/>
                  <a:pt x="0" y="2849073"/>
                </a:cubicBezTo>
                <a:cubicBezTo>
                  <a:pt x="26747" y="2587931"/>
                  <a:pt x="14923" y="2606407"/>
                  <a:pt x="0" y="2441107"/>
                </a:cubicBezTo>
                <a:cubicBezTo>
                  <a:pt x="-14923" y="2275807"/>
                  <a:pt x="-7741" y="2135234"/>
                  <a:pt x="0" y="1946197"/>
                </a:cubicBezTo>
                <a:cubicBezTo>
                  <a:pt x="7741" y="1757160"/>
                  <a:pt x="-33735" y="1510880"/>
                  <a:pt x="0" y="1103514"/>
                </a:cubicBezTo>
                <a:cubicBezTo>
                  <a:pt x="33735" y="696148"/>
                  <a:pt x="22164" y="399338"/>
                  <a:pt x="0" y="0"/>
                </a:cubicBezTo>
                <a:close/>
              </a:path>
            </a:pathLst>
          </a:custGeom>
          <a:noFill/>
          <a:ln w="76200">
            <a:solidFill>
              <a:srgbClr val="457371"/>
            </a:solidFill>
            <a:extLst>
              <a:ext uri="{C807C97D-BFC1-408E-A445-0C87EB9F89A2}">
                <ask:lineSketchStyleProps xmlns:ask="http://schemas.microsoft.com/office/drawing/2018/sketchyshapes" sd="2587868676">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8" name="Slide Number Placeholder 55">
            <a:extLst>
              <a:ext uri="{FF2B5EF4-FFF2-40B4-BE49-F238E27FC236}">
                <a16:creationId xmlns:a16="http://schemas.microsoft.com/office/drawing/2014/main" id="{24FB3D1D-1576-EDE3-59E5-455EBB52A515}"/>
              </a:ext>
            </a:extLst>
          </p:cNvPr>
          <p:cNvSpPr>
            <a:spLocks noGrp="1"/>
          </p:cNvSpPr>
          <p:nvPr>
            <p:ph type="sldNum" sz="quarter" idx="12"/>
          </p:nvPr>
        </p:nvSpPr>
        <p:spPr>
          <a:xfrm>
            <a:off x="5964448" y="10326979"/>
            <a:ext cx="1699086" cy="580736"/>
          </a:xfrm>
          <a:prstGeom prst="rect">
            <a:avLst/>
          </a:prstGeom>
        </p:spPr>
        <p:txBody>
          <a:bodyPr/>
          <a:lstStyle/>
          <a:p>
            <a:fld id="{770DCAB4-E9FA-4F83-9DA4-3AFBCE20925B}" type="slidenum">
              <a:rPr lang="fi-FI" smtClean="0"/>
              <a:t>‹#›</a:t>
            </a:fld>
            <a:endParaRPr lang="fi-FI"/>
          </a:p>
        </p:txBody>
      </p:sp>
    </p:spTree>
    <p:extLst>
      <p:ext uri="{BB962C8B-B14F-4D97-AF65-F5344CB8AC3E}">
        <p14:creationId xmlns:p14="http://schemas.microsoft.com/office/powerpoint/2010/main" val="4293747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Mukautettu asettelu">
    <p:spTree>
      <p:nvGrpSpPr>
        <p:cNvPr id="1" name=""/>
        <p:cNvGrpSpPr/>
        <p:nvPr/>
      </p:nvGrpSpPr>
      <p:grpSpPr>
        <a:xfrm>
          <a:off x="0" y="0"/>
          <a:ext cx="0" cy="0"/>
          <a:chOff x="0" y="0"/>
          <a:chExt cx="0" cy="0"/>
        </a:xfrm>
      </p:grpSpPr>
      <p:sp>
        <p:nvSpPr>
          <p:cNvPr id="7" name="Rectangle 15">
            <a:extLst>
              <a:ext uri="{FF2B5EF4-FFF2-40B4-BE49-F238E27FC236}">
                <a16:creationId xmlns:a16="http://schemas.microsoft.com/office/drawing/2014/main" id="{D3506399-5C7E-2FF7-DA23-9023CE849419}"/>
              </a:ext>
            </a:extLst>
          </p:cNvPr>
          <p:cNvSpPr/>
          <p:nvPr/>
        </p:nvSpPr>
        <p:spPr>
          <a:xfrm>
            <a:off x="1" y="-8429"/>
            <a:ext cx="7775574" cy="1470924"/>
          </a:xfrm>
          <a:prstGeom prst="rect">
            <a:avLst/>
          </a:prstGeom>
          <a:solidFill>
            <a:srgbClr val="457371"/>
          </a:solidFill>
          <a:ln>
            <a:solidFill>
              <a:srgbClr val="45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3" name="Alatunnisteen paikkamerkki 2">
            <a:extLst>
              <a:ext uri="{FF2B5EF4-FFF2-40B4-BE49-F238E27FC236}">
                <a16:creationId xmlns:a16="http://schemas.microsoft.com/office/drawing/2014/main" id="{F74859B3-9BF7-9AC0-4F64-45A644FC4F19}"/>
              </a:ext>
            </a:extLst>
          </p:cNvPr>
          <p:cNvSpPr>
            <a:spLocks noGrp="1"/>
          </p:cNvSpPr>
          <p:nvPr>
            <p:ph type="ftr" sz="quarter" idx="10"/>
          </p:nvPr>
        </p:nvSpPr>
        <p:spPr/>
        <p:txBody>
          <a:bodyPr/>
          <a:lstStyle/>
          <a:p>
            <a:endParaRPr lang="fi-FI"/>
          </a:p>
        </p:txBody>
      </p:sp>
      <p:sp>
        <p:nvSpPr>
          <p:cNvPr id="8" name="TextBox 16">
            <a:extLst>
              <a:ext uri="{FF2B5EF4-FFF2-40B4-BE49-F238E27FC236}">
                <a16:creationId xmlns:a16="http://schemas.microsoft.com/office/drawing/2014/main" id="{901AAC6E-3BE7-29BF-B2C2-E3EF3AC8993C}"/>
              </a:ext>
            </a:extLst>
          </p:cNvPr>
          <p:cNvSpPr txBox="1"/>
          <p:nvPr/>
        </p:nvSpPr>
        <p:spPr>
          <a:xfrm>
            <a:off x="3248626" y="470767"/>
            <a:ext cx="1222038" cy="261738"/>
          </a:xfrm>
          <a:prstGeom prst="rect">
            <a:avLst/>
          </a:prstGeom>
          <a:noFill/>
        </p:spPr>
        <p:txBody>
          <a:bodyPr wrap="square" rtlCol="0">
            <a:spAutoFit/>
          </a:bodyPr>
          <a:lstStyle/>
          <a:p>
            <a:r>
              <a:rPr lang="fi-FI" sz="1101" b="1">
                <a:solidFill>
                  <a:schemeClr val="bg1"/>
                </a:solidFill>
                <a:latin typeface="Arial" panose="020B0604020202020204" pitchFamily="34" charset="0"/>
                <a:cs typeface="Arial" panose="020B0604020202020204" pitchFamily="34" charset="0"/>
              </a:rPr>
              <a:t>Kokeile itse</a:t>
            </a:r>
          </a:p>
        </p:txBody>
      </p:sp>
      <p:pic>
        <p:nvPicPr>
          <p:cNvPr id="9" name="Picture 18">
            <a:extLst>
              <a:ext uri="{FF2B5EF4-FFF2-40B4-BE49-F238E27FC236}">
                <a16:creationId xmlns:a16="http://schemas.microsoft.com/office/drawing/2014/main" id="{8FDCCA47-AAD7-F83D-14AC-A98EB4AA960F}"/>
              </a:ext>
            </a:extLst>
          </p:cNvPr>
          <p:cNvPicPr>
            <a:picLocks noChangeAspect="1"/>
          </p:cNvPicPr>
          <p:nvPr/>
        </p:nvPicPr>
        <p:blipFill>
          <a:blip r:embed="rId2"/>
          <a:stretch>
            <a:fillRect/>
          </a:stretch>
        </p:blipFill>
        <p:spPr>
          <a:xfrm rot="19619232" flipH="1">
            <a:off x="3169952" y="496733"/>
            <a:ext cx="83099" cy="214996"/>
          </a:xfrm>
          <a:prstGeom prst="rect">
            <a:avLst/>
          </a:prstGeom>
        </p:spPr>
      </p:pic>
      <p:sp>
        <p:nvSpPr>
          <p:cNvPr id="10" name="Freeform 38">
            <a:extLst>
              <a:ext uri="{FF2B5EF4-FFF2-40B4-BE49-F238E27FC236}">
                <a16:creationId xmlns:a16="http://schemas.microsoft.com/office/drawing/2014/main" id="{E9740172-D80B-AE89-FE09-932236B770FA}"/>
              </a:ext>
            </a:extLst>
          </p:cNvPr>
          <p:cNvSpPr/>
          <p:nvPr/>
        </p:nvSpPr>
        <p:spPr>
          <a:xfrm>
            <a:off x="3285046" y="682650"/>
            <a:ext cx="878350" cy="45715"/>
          </a:xfrm>
          <a:custGeom>
            <a:avLst/>
            <a:gdLst>
              <a:gd name="connsiteX0" fmla="*/ 0 w 388620"/>
              <a:gd name="connsiteY0" fmla="*/ 25795 h 43637"/>
              <a:gd name="connsiteX1" fmla="*/ 157480 w 388620"/>
              <a:gd name="connsiteY1" fmla="*/ 395 h 43637"/>
              <a:gd name="connsiteX2" fmla="*/ 284480 w 388620"/>
              <a:gd name="connsiteY2" fmla="*/ 43575 h 43637"/>
              <a:gd name="connsiteX3" fmla="*/ 388620 w 388620"/>
              <a:gd name="connsiteY3" fmla="*/ 8015 h 43637"/>
            </a:gdLst>
            <a:ahLst/>
            <a:cxnLst>
              <a:cxn ang="0">
                <a:pos x="connsiteX0" y="connsiteY0"/>
              </a:cxn>
              <a:cxn ang="0">
                <a:pos x="connsiteX1" y="connsiteY1"/>
              </a:cxn>
              <a:cxn ang="0">
                <a:pos x="connsiteX2" y="connsiteY2"/>
              </a:cxn>
              <a:cxn ang="0">
                <a:pos x="connsiteX3" y="connsiteY3"/>
              </a:cxn>
            </a:cxnLst>
            <a:rect l="l" t="t" r="r" b="b"/>
            <a:pathLst>
              <a:path w="388620" h="43637">
                <a:moveTo>
                  <a:pt x="0" y="25795"/>
                </a:moveTo>
                <a:cubicBezTo>
                  <a:pt x="55033" y="11613"/>
                  <a:pt x="110067" y="-2568"/>
                  <a:pt x="157480" y="395"/>
                </a:cubicBezTo>
                <a:cubicBezTo>
                  <a:pt x="204893" y="3358"/>
                  <a:pt x="245957" y="42305"/>
                  <a:pt x="284480" y="43575"/>
                </a:cubicBezTo>
                <a:cubicBezTo>
                  <a:pt x="323003" y="44845"/>
                  <a:pt x="355811" y="26430"/>
                  <a:pt x="388620" y="801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30" name="Otsikko 1">
            <a:extLst>
              <a:ext uri="{FF2B5EF4-FFF2-40B4-BE49-F238E27FC236}">
                <a16:creationId xmlns:a16="http://schemas.microsoft.com/office/drawing/2014/main" id="{62BC9DBD-7ECB-A806-F16A-A25DB70771AF}"/>
              </a:ext>
            </a:extLst>
          </p:cNvPr>
          <p:cNvSpPr>
            <a:spLocks noGrp="1"/>
          </p:cNvSpPr>
          <p:nvPr userDrawn="1">
            <p:ph type="title"/>
          </p:nvPr>
        </p:nvSpPr>
        <p:spPr>
          <a:xfrm>
            <a:off x="841374" y="779015"/>
            <a:ext cx="6092826" cy="659270"/>
          </a:xfrm>
        </p:spPr>
        <p:txBody>
          <a:bodyPr/>
          <a:lstStyle>
            <a:lvl1pPr algn="ctr">
              <a:defRPr sz="2800" b="1">
                <a:solidFill>
                  <a:schemeClr val="bg1"/>
                </a:solidFill>
              </a:defRPr>
            </a:lvl1pPr>
          </a:lstStyle>
          <a:p>
            <a:r>
              <a:rPr lang="fi-FI"/>
              <a:t>Muokkaa ots. perustyyl. napsautt.</a:t>
            </a:r>
          </a:p>
        </p:txBody>
      </p:sp>
      <p:cxnSp>
        <p:nvCxnSpPr>
          <p:cNvPr id="2" name="Suora nuoliyhdysviiva 1">
            <a:extLst>
              <a:ext uri="{FF2B5EF4-FFF2-40B4-BE49-F238E27FC236}">
                <a16:creationId xmlns:a16="http://schemas.microsoft.com/office/drawing/2014/main" id="{0109CAB8-0C0D-A34F-CF6B-78679CA8F1DC}"/>
              </a:ext>
            </a:extLst>
          </p:cNvPr>
          <p:cNvCxnSpPr>
            <a:cxnSpLocks/>
          </p:cNvCxnSpPr>
          <p:nvPr userDrawn="1"/>
        </p:nvCxnSpPr>
        <p:spPr>
          <a:xfrm>
            <a:off x="7055575" y="1"/>
            <a:ext cx="0" cy="10907713"/>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 name="Suora nuoliyhdysviiva 4">
            <a:extLst>
              <a:ext uri="{FF2B5EF4-FFF2-40B4-BE49-F238E27FC236}">
                <a16:creationId xmlns:a16="http://schemas.microsoft.com/office/drawing/2014/main" id="{B309C535-3F5E-6489-38FE-6BE6E1B69EF8}"/>
              </a:ext>
            </a:extLst>
          </p:cNvPr>
          <p:cNvCxnSpPr>
            <a:cxnSpLocks/>
          </p:cNvCxnSpPr>
          <p:nvPr userDrawn="1"/>
        </p:nvCxnSpPr>
        <p:spPr>
          <a:xfrm>
            <a:off x="1" y="354812"/>
            <a:ext cx="7775575" cy="0"/>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uora nuoliyhdysviiva 5">
            <a:extLst>
              <a:ext uri="{FF2B5EF4-FFF2-40B4-BE49-F238E27FC236}">
                <a16:creationId xmlns:a16="http://schemas.microsoft.com/office/drawing/2014/main" id="{CB7EBD3E-7F53-3DC6-FFE3-83938FA12333}"/>
              </a:ext>
            </a:extLst>
          </p:cNvPr>
          <p:cNvCxnSpPr>
            <a:cxnSpLocks/>
          </p:cNvCxnSpPr>
          <p:nvPr userDrawn="1"/>
        </p:nvCxnSpPr>
        <p:spPr>
          <a:xfrm>
            <a:off x="719999" y="-8429"/>
            <a:ext cx="0" cy="10907713"/>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Suora nuoliyhdysviiva 10">
            <a:extLst>
              <a:ext uri="{FF2B5EF4-FFF2-40B4-BE49-F238E27FC236}">
                <a16:creationId xmlns:a16="http://schemas.microsoft.com/office/drawing/2014/main" id="{DF7848B8-EAEF-35F7-3D65-05B4498FD42F}"/>
              </a:ext>
            </a:extLst>
          </p:cNvPr>
          <p:cNvCxnSpPr>
            <a:cxnSpLocks/>
          </p:cNvCxnSpPr>
          <p:nvPr userDrawn="1"/>
        </p:nvCxnSpPr>
        <p:spPr>
          <a:xfrm>
            <a:off x="0" y="10527923"/>
            <a:ext cx="7775575" cy="0"/>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Slide Number Placeholder 55">
            <a:extLst>
              <a:ext uri="{FF2B5EF4-FFF2-40B4-BE49-F238E27FC236}">
                <a16:creationId xmlns:a16="http://schemas.microsoft.com/office/drawing/2014/main" id="{DE718B39-8736-AF84-251E-855567B26A3D}"/>
              </a:ext>
            </a:extLst>
          </p:cNvPr>
          <p:cNvSpPr>
            <a:spLocks noGrp="1"/>
          </p:cNvSpPr>
          <p:nvPr>
            <p:ph type="sldNum" sz="quarter" idx="12"/>
          </p:nvPr>
        </p:nvSpPr>
        <p:spPr>
          <a:xfrm>
            <a:off x="5964448" y="10326979"/>
            <a:ext cx="1699086" cy="580736"/>
          </a:xfrm>
          <a:prstGeom prst="rect">
            <a:avLst/>
          </a:prstGeom>
        </p:spPr>
        <p:txBody>
          <a:bodyPr/>
          <a:lstStyle/>
          <a:p>
            <a:fld id="{770DCAB4-E9FA-4F83-9DA4-3AFBCE20925B}" type="slidenum">
              <a:rPr lang="fi-FI" smtClean="0"/>
              <a:t>‹#›</a:t>
            </a:fld>
            <a:endParaRPr lang="fi-FI"/>
          </a:p>
        </p:txBody>
      </p:sp>
    </p:spTree>
    <p:extLst>
      <p:ext uri="{BB962C8B-B14F-4D97-AF65-F5344CB8AC3E}">
        <p14:creationId xmlns:p14="http://schemas.microsoft.com/office/powerpoint/2010/main" val="66097937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7" name="Rectangle 15">
            <a:extLst>
              <a:ext uri="{FF2B5EF4-FFF2-40B4-BE49-F238E27FC236}">
                <a16:creationId xmlns:a16="http://schemas.microsoft.com/office/drawing/2014/main" id="{D3506399-5C7E-2FF7-DA23-9023CE849419}"/>
              </a:ext>
            </a:extLst>
          </p:cNvPr>
          <p:cNvSpPr/>
          <p:nvPr/>
        </p:nvSpPr>
        <p:spPr>
          <a:xfrm>
            <a:off x="1" y="0"/>
            <a:ext cx="7775574" cy="1003300"/>
          </a:xfrm>
          <a:prstGeom prst="rect">
            <a:avLst/>
          </a:prstGeom>
          <a:solidFill>
            <a:srgbClr val="457371"/>
          </a:solidFill>
          <a:ln>
            <a:solidFill>
              <a:srgbClr val="45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3" name="Alatunnisteen paikkamerkki 2">
            <a:extLst>
              <a:ext uri="{FF2B5EF4-FFF2-40B4-BE49-F238E27FC236}">
                <a16:creationId xmlns:a16="http://schemas.microsoft.com/office/drawing/2014/main" id="{F74859B3-9BF7-9AC0-4F64-45A644FC4F19}"/>
              </a:ext>
            </a:extLst>
          </p:cNvPr>
          <p:cNvSpPr>
            <a:spLocks noGrp="1"/>
          </p:cNvSpPr>
          <p:nvPr>
            <p:ph type="ftr" sz="quarter" idx="10"/>
          </p:nvPr>
        </p:nvSpPr>
        <p:spPr/>
        <p:txBody>
          <a:bodyPr/>
          <a:lstStyle/>
          <a:p>
            <a:endParaRPr lang="fi-FI"/>
          </a:p>
        </p:txBody>
      </p:sp>
      <p:sp>
        <p:nvSpPr>
          <p:cNvPr id="4" name="Dian numeron paikkamerkki 3">
            <a:extLst>
              <a:ext uri="{FF2B5EF4-FFF2-40B4-BE49-F238E27FC236}">
                <a16:creationId xmlns:a16="http://schemas.microsoft.com/office/drawing/2014/main" id="{E67B3626-F3AB-1E5A-DEF3-552E82B8C4D5}"/>
              </a:ext>
            </a:extLst>
          </p:cNvPr>
          <p:cNvSpPr>
            <a:spLocks noGrp="1"/>
          </p:cNvSpPr>
          <p:nvPr>
            <p:ph type="sldNum" sz="quarter" idx="11"/>
          </p:nvPr>
        </p:nvSpPr>
        <p:spPr>
          <a:xfrm>
            <a:off x="5452114" y="10291863"/>
            <a:ext cx="1589432" cy="234762"/>
          </a:xfrm>
          <a:prstGeom prst="rect">
            <a:avLst/>
          </a:prstGeom>
        </p:spPr>
        <p:txBody>
          <a:bodyPr/>
          <a:lstStyle/>
          <a:p>
            <a:fld id="{8F4AEF5D-7FAC-4949-84D2-DA5A9BB3D225}" type="slidenum">
              <a:rPr lang="fi-FI" smtClean="0"/>
              <a:t>‹#›</a:t>
            </a:fld>
            <a:endParaRPr lang="fi-FI"/>
          </a:p>
        </p:txBody>
      </p:sp>
      <p:pic>
        <p:nvPicPr>
          <p:cNvPr id="9" name="Picture 18">
            <a:extLst>
              <a:ext uri="{FF2B5EF4-FFF2-40B4-BE49-F238E27FC236}">
                <a16:creationId xmlns:a16="http://schemas.microsoft.com/office/drawing/2014/main" id="{8FDCCA47-AAD7-F83D-14AC-A98EB4AA960F}"/>
              </a:ext>
            </a:extLst>
          </p:cNvPr>
          <p:cNvPicPr>
            <a:picLocks noChangeAspect="1"/>
          </p:cNvPicPr>
          <p:nvPr/>
        </p:nvPicPr>
        <p:blipFill>
          <a:blip r:embed="rId2"/>
          <a:stretch>
            <a:fillRect/>
          </a:stretch>
        </p:blipFill>
        <p:spPr>
          <a:xfrm rot="19619232" flipH="1">
            <a:off x="2617020" y="287566"/>
            <a:ext cx="90668" cy="181059"/>
          </a:xfrm>
          <a:prstGeom prst="rect">
            <a:avLst/>
          </a:prstGeom>
        </p:spPr>
      </p:pic>
      <p:sp>
        <p:nvSpPr>
          <p:cNvPr id="10" name="Freeform 38">
            <a:extLst>
              <a:ext uri="{FF2B5EF4-FFF2-40B4-BE49-F238E27FC236}">
                <a16:creationId xmlns:a16="http://schemas.microsoft.com/office/drawing/2014/main" id="{E9740172-D80B-AE89-FE09-932236B770FA}"/>
              </a:ext>
            </a:extLst>
          </p:cNvPr>
          <p:cNvSpPr/>
          <p:nvPr/>
        </p:nvSpPr>
        <p:spPr>
          <a:xfrm>
            <a:off x="2714892" y="432989"/>
            <a:ext cx="2336007" cy="45719"/>
          </a:xfrm>
          <a:custGeom>
            <a:avLst/>
            <a:gdLst>
              <a:gd name="connsiteX0" fmla="*/ 0 w 388620"/>
              <a:gd name="connsiteY0" fmla="*/ 25795 h 43637"/>
              <a:gd name="connsiteX1" fmla="*/ 157480 w 388620"/>
              <a:gd name="connsiteY1" fmla="*/ 395 h 43637"/>
              <a:gd name="connsiteX2" fmla="*/ 284480 w 388620"/>
              <a:gd name="connsiteY2" fmla="*/ 43575 h 43637"/>
              <a:gd name="connsiteX3" fmla="*/ 388620 w 388620"/>
              <a:gd name="connsiteY3" fmla="*/ 8015 h 43637"/>
            </a:gdLst>
            <a:ahLst/>
            <a:cxnLst>
              <a:cxn ang="0">
                <a:pos x="connsiteX0" y="connsiteY0"/>
              </a:cxn>
              <a:cxn ang="0">
                <a:pos x="connsiteX1" y="connsiteY1"/>
              </a:cxn>
              <a:cxn ang="0">
                <a:pos x="connsiteX2" y="connsiteY2"/>
              </a:cxn>
              <a:cxn ang="0">
                <a:pos x="connsiteX3" y="connsiteY3"/>
              </a:cxn>
            </a:cxnLst>
            <a:rect l="l" t="t" r="r" b="b"/>
            <a:pathLst>
              <a:path w="388620" h="43637">
                <a:moveTo>
                  <a:pt x="0" y="25795"/>
                </a:moveTo>
                <a:cubicBezTo>
                  <a:pt x="55033" y="11613"/>
                  <a:pt x="110067" y="-2568"/>
                  <a:pt x="157480" y="395"/>
                </a:cubicBezTo>
                <a:cubicBezTo>
                  <a:pt x="204893" y="3358"/>
                  <a:pt x="245957" y="42305"/>
                  <a:pt x="284480" y="43575"/>
                </a:cubicBezTo>
                <a:cubicBezTo>
                  <a:pt x="323003" y="44845"/>
                  <a:pt x="355811" y="26430"/>
                  <a:pt x="388620" y="801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30" name="Otsikko 1">
            <a:extLst>
              <a:ext uri="{FF2B5EF4-FFF2-40B4-BE49-F238E27FC236}">
                <a16:creationId xmlns:a16="http://schemas.microsoft.com/office/drawing/2014/main" id="{62BC9DBD-7ECB-A806-F16A-A25DB70771AF}"/>
              </a:ext>
            </a:extLst>
          </p:cNvPr>
          <p:cNvSpPr>
            <a:spLocks noGrp="1"/>
          </p:cNvSpPr>
          <p:nvPr userDrawn="1">
            <p:ph type="title" hasCustomPrompt="1"/>
          </p:nvPr>
        </p:nvSpPr>
        <p:spPr>
          <a:xfrm>
            <a:off x="841374" y="365046"/>
            <a:ext cx="6092826" cy="659270"/>
          </a:xfrm>
        </p:spPr>
        <p:txBody>
          <a:bodyPr wrap="square">
            <a:noAutofit/>
          </a:bodyPr>
          <a:lstStyle>
            <a:lvl1pPr algn="ctr">
              <a:defRPr sz="2400" b="1">
                <a:solidFill>
                  <a:schemeClr val="bg1"/>
                </a:solidFill>
              </a:defRPr>
            </a:lvl1pPr>
          </a:lstStyle>
          <a:p>
            <a:r>
              <a:rPr lang="fi-FI"/>
              <a:t>Muokkaa ots. perustyyl. napsautt. </a:t>
            </a:r>
          </a:p>
        </p:txBody>
      </p:sp>
      <p:sp>
        <p:nvSpPr>
          <p:cNvPr id="5" name="Tekstin paikkamerkki 4">
            <a:extLst>
              <a:ext uri="{FF2B5EF4-FFF2-40B4-BE49-F238E27FC236}">
                <a16:creationId xmlns:a16="http://schemas.microsoft.com/office/drawing/2014/main" id="{2D673132-0FBE-3655-EBE2-230145A6C903}"/>
              </a:ext>
            </a:extLst>
          </p:cNvPr>
          <p:cNvSpPr>
            <a:spLocks noGrp="1"/>
          </p:cNvSpPr>
          <p:nvPr userDrawn="1">
            <p:ph type="body" sz="quarter" idx="12" hasCustomPrompt="1"/>
          </p:nvPr>
        </p:nvSpPr>
        <p:spPr>
          <a:xfrm>
            <a:off x="1839784" y="158282"/>
            <a:ext cx="4086225" cy="228600"/>
          </a:xfrm>
        </p:spPr>
        <p:txBody>
          <a:bodyPr>
            <a:normAutofit/>
          </a:bodyPr>
          <a:lstStyle>
            <a:lvl1pPr marL="0" indent="0" algn="ctr">
              <a:buNone/>
              <a:defRPr sz="1100" b="1">
                <a:solidFill>
                  <a:schemeClr val="bg1"/>
                </a:solidFill>
                <a:latin typeface="Arial" panose="020B0604020202020204" pitchFamily="34" charset="0"/>
                <a:cs typeface="Arial" panose="020B0604020202020204" pitchFamily="34" charset="0"/>
              </a:defRPr>
            </a:lvl1pPr>
          </a:lstStyle>
          <a:p>
            <a:pPr lvl="0"/>
            <a:r>
              <a:rPr lang="fi-FI"/>
              <a:t>Sdfa okpfds pokfds</a:t>
            </a:r>
          </a:p>
        </p:txBody>
      </p:sp>
    </p:spTree>
    <p:extLst>
      <p:ext uri="{BB962C8B-B14F-4D97-AF65-F5344CB8AC3E}">
        <p14:creationId xmlns:p14="http://schemas.microsoft.com/office/powerpoint/2010/main" val="195516937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aakamuotoinen kokeilu">
    <p:spTree>
      <p:nvGrpSpPr>
        <p:cNvPr id="1" name=""/>
        <p:cNvGrpSpPr/>
        <p:nvPr/>
      </p:nvGrpSpPr>
      <p:grpSpPr>
        <a:xfrm>
          <a:off x="0" y="0"/>
          <a:ext cx="0" cy="0"/>
          <a:chOff x="0" y="0"/>
          <a:chExt cx="0" cy="0"/>
        </a:xfrm>
      </p:grpSpPr>
      <p:sp>
        <p:nvSpPr>
          <p:cNvPr id="5" name="Rectangle 15">
            <a:extLst>
              <a:ext uri="{FF2B5EF4-FFF2-40B4-BE49-F238E27FC236}">
                <a16:creationId xmlns:a16="http://schemas.microsoft.com/office/drawing/2014/main" id="{4B3430E4-352E-9196-8EE1-78877B6BB6D4}"/>
              </a:ext>
            </a:extLst>
          </p:cNvPr>
          <p:cNvSpPr/>
          <p:nvPr userDrawn="1"/>
        </p:nvSpPr>
        <p:spPr>
          <a:xfrm rot="16200000">
            <a:off x="-4901955" y="4901955"/>
            <a:ext cx="10907714" cy="1103804"/>
          </a:xfrm>
          <a:prstGeom prst="rect">
            <a:avLst/>
          </a:prstGeom>
          <a:solidFill>
            <a:srgbClr val="457371"/>
          </a:solidFill>
          <a:ln>
            <a:solidFill>
              <a:srgbClr val="45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10" name="Otsikko 1">
            <a:extLst>
              <a:ext uri="{FF2B5EF4-FFF2-40B4-BE49-F238E27FC236}">
                <a16:creationId xmlns:a16="http://schemas.microsoft.com/office/drawing/2014/main" id="{F6F77F2C-79A3-2D89-94E9-6939B55E4E59}"/>
              </a:ext>
            </a:extLst>
          </p:cNvPr>
          <p:cNvSpPr>
            <a:spLocks noGrp="1"/>
          </p:cNvSpPr>
          <p:nvPr>
            <p:ph type="title" hasCustomPrompt="1"/>
          </p:nvPr>
        </p:nvSpPr>
        <p:spPr>
          <a:xfrm rot="16200000">
            <a:off x="-2258647" y="5124221"/>
            <a:ext cx="6092827" cy="659270"/>
          </a:xfrm>
        </p:spPr>
        <p:txBody>
          <a:bodyPr wrap="square">
            <a:noAutofit/>
          </a:bodyPr>
          <a:lstStyle>
            <a:lvl1pPr algn="ctr">
              <a:defRPr sz="2400" b="1">
                <a:solidFill>
                  <a:schemeClr val="bg1"/>
                </a:solidFill>
              </a:defRPr>
            </a:lvl1pPr>
          </a:lstStyle>
          <a:p>
            <a:r>
              <a:rPr lang="fi-FI"/>
              <a:t>Muokkaa ots. perustyyl. napsautt. </a:t>
            </a:r>
          </a:p>
        </p:txBody>
      </p:sp>
      <p:pic>
        <p:nvPicPr>
          <p:cNvPr id="2" name="Picture 18">
            <a:extLst>
              <a:ext uri="{FF2B5EF4-FFF2-40B4-BE49-F238E27FC236}">
                <a16:creationId xmlns:a16="http://schemas.microsoft.com/office/drawing/2014/main" id="{F5840100-E371-C561-CA72-092103254DB4}"/>
              </a:ext>
            </a:extLst>
          </p:cNvPr>
          <p:cNvPicPr>
            <a:picLocks noChangeAspect="1"/>
          </p:cNvPicPr>
          <p:nvPr userDrawn="1"/>
        </p:nvPicPr>
        <p:blipFill>
          <a:blip r:embed="rId2"/>
          <a:stretch>
            <a:fillRect/>
          </a:stretch>
        </p:blipFill>
        <p:spPr>
          <a:xfrm rot="14172765" flipH="1">
            <a:off x="474330" y="6446918"/>
            <a:ext cx="90668" cy="181059"/>
          </a:xfrm>
          <a:prstGeom prst="rect">
            <a:avLst/>
          </a:prstGeom>
        </p:spPr>
      </p:pic>
      <p:sp>
        <p:nvSpPr>
          <p:cNvPr id="3" name="Freeform 38">
            <a:extLst>
              <a:ext uri="{FF2B5EF4-FFF2-40B4-BE49-F238E27FC236}">
                <a16:creationId xmlns:a16="http://schemas.microsoft.com/office/drawing/2014/main" id="{B4BF6D79-59D5-95A6-180F-831AB5D74926}"/>
              </a:ext>
            </a:extLst>
          </p:cNvPr>
          <p:cNvSpPr/>
          <p:nvPr userDrawn="1"/>
        </p:nvSpPr>
        <p:spPr>
          <a:xfrm rot="16153533">
            <a:off x="-569444" y="5289038"/>
            <a:ext cx="2336007" cy="45719"/>
          </a:xfrm>
          <a:custGeom>
            <a:avLst/>
            <a:gdLst>
              <a:gd name="connsiteX0" fmla="*/ 0 w 388620"/>
              <a:gd name="connsiteY0" fmla="*/ 25795 h 43637"/>
              <a:gd name="connsiteX1" fmla="*/ 157480 w 388620"/>
              <a:gd name="connsiteY1" fmla="*/ 395 h 43637"/>
              <a:gd name="connsiteX2" fmla="*/ 284480 w 388620"/>
              <a:gd name="connsiteY2" fmla="*/ 43575 h 43637"/>
              <a:gd name="connsiteX3" fmla="*/ 388620 w 388620"/>
              <a:gd name="connsiteY3" fmla="*/ 8015 h 43637"/>
            </a:gdLst>
            <a:ahLst/>
            <a:cxnLst>
              <a:cxn ang="0">
                <a:pos x="connsiteX0" y="connsiteY0"/>
              </a:cxn>
              <a:cxn ang="0">
                <a:pos x="connsiteX1" y="connsiteY1"/>
              </a:cxn>
              <a:cxn ang="0">
                <a:pos x="connsiteX2" y="connsiteY2"/>
              </a:cxn>
              <a:cxn ang="0">
                <a:pos x="connsiteX3" y="connsiteY3"/>
              </a:cxn>
            </a:cxnLst>
            <a:rect l="l" t="t" r="r" b="b"/>
            <a:pathLst>
              <a:path w="388620" h="43637">
                <a:moveTo>
                  <a:pt x="0" y="25795"/>
                </a:moveTo>
                <a:cubicBezTo>
                  <a:pt x="55033" y="11613"/>
                  <a:pt x="110067" y="-2568"/>
                  <a:pt x="157480" y="395"/>
                </a:cubicBezTo>
                <a:cubicBezTo>
                  <a:pt x="204893" y="3358"/>
                  <a:pt x="245957" y="42305"/>
                  <a:pt x="284480" y="43575"/>
                </a:cubicBezTo>
                <a:cubicBezTo>
                  <a:pt x="323003" y="44845"/>
                  <a:pt x="355811" y="26430"/>
                  <a:pt x="388620" y="8015"/>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4" name="Tekstin paikkamerkki 4">
            <a:extLst>
              <a:ext uri="{FF2B5EF4-FFF2-40B4-BE49-F238E27FC236}">
                <a16:creationId xmlns:a16="http://schemas.microsoft.com/office/drawing/2014/main" id="{D4338BC0-3484-D5A6-FA12-6E09E497459D}"/>
              </a:ext>
            </a:extLst>
          </p:cNvPr>
          <p:cNvSpPr>
            <a:spLocks noGrp="1"/>
          </p:cNvSpPr>
          <p:nvPr>
            <p:ph type="body" sz="quarter" idx="12" hasCustomPrompt="1"/>
          </p:nvPr>
        </p:nvSpPr>
        <p:spPr>
          <a:xfrm rot="16153533">
            <a:off x="-1584982" y="5197597"/>
            <a:ext cx="4086225" cy="228600"/>
          </a:xfrm>
        </p:spPr>
        <p:txBody>
          <a:bodyPr>
            <a:normAutofit/>
          </a:bodyPr>
          <a:lstStyle>
            <a:lvl1pPr marL="0" indent="0" algn="ctr">
              <a:buNone/>
              <a:defRPr sz="1100" b="1">
                <a:solidFill>
                  <a:schemeClr val="bg1"/>
                </a:solidFill>
                <a:latin typeface="Arial" panose="020B0604020202020204" pitchFamily="34" charset="0"/>
                <a:cs typeface="Arial" panose="020B0604020202020204" pitchFamily="34" charset="0"/>
              </a:defRPr>
            </a:lvl1pPr>
          </a:lstStyle>
          <a:p>
            <a:pPr lvl="0"/>
            <a:r>
              <a:rPr lang="fi-FI"/>
              <a:t>Sdfa okpfds pokfds</a:t>
            </a:r>
          </a:p>
        </p:txBody>
      </p:sp>
    </p:spTree>
    <p:extLst>
      <p:ext uri="{BB962C8B-B14F-4D97-AF65-F5344CB8AC3E}">
        <p14:creationId xmlns:p14="http://schemas.microsoft.com/office/powerpoint/2010/main" val="2154100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EAEA48-88D1-99BA-7540-A5EED483222D}"/>
              </a:ext>
            </a:extLst>
          </p:cNvPr>
          <p:cNvSpPr>
            <a:spLocks noGrp="1"/>
          </p:cNvSpPr>
          <p:nvPr>
            <p:ph type="title"/>
          </p:nvPr>
        </p:nvSpPr>
        <p:spPr>
          <a:xfrm>
            <a:off x="841374" y="426882"/>
            <a:ext cx="6092826" cy="659270"/>
          </a:xfrm>
        </p:spPr>
        <p:txBody>
          <a:bodyPr/>
          <a:lstStyle>
            <a:lvl1pPr algn="ctr">
              <a:defRPr sz="2800"/>
            </a:lvl1pPr>
          </a:lstStyle>
          <a:p>
            <a:r>
              <a:rPr lang="fi-FI"/>
              <a:t>Muokkaa ots. perustyyl. napsautt.</a:t>
            </a:r>
          </a:p>
        </p:txBody>
      </p:sp>
      <p:sp>
        <p:nvSpPr>
          <p:cNvPr id="3" name="Alatunnisteen paikkamerkki 2">
            <a:extLst>
              <a:ext uri="{FF2B5EF4-FFF2-40B4-BE49-F238E27FC236}">
                <a16:creationId xmlns:a16="http://schemas.microsoft.com/office/drawing/2014/main" id="{F74859B3-9BF7-9AC0-4F64-45A644FC4F19}"/>
              </a:ext>
            </a:extLst>
          </p:cNvPr>
          <p:cNvSpPr>
            <a:spLocks noGrp="1"/>
          </p:cNvSpPr>
          <p:nvPr>
            <p:ph type="ftr" sz="quarter" idx="10"/>
          </p:nvPr>
        </p:nvSpPr>
        <p:spPr/>
        <p:txBody>
          <a:bodyPr/>
          <a:lstStyle/>
          <a:p>
            <a:endParaRPr lang="fi-FI"/>
          </a:p>
        </p:txBody>
      </p:sp>
      <p:cxnSp>
        <p:nvCxnSpPr>
          <p:cNvPr id="15" name="Suora nuoliyhdysviiva 14">
            <a:extLst>
              <a:ext uri="{FF2B5EF4-FFF2-40B4-BE49-F238E27FC236}">
                <a16:creationId xmlns:a16="http://schemas.microsoft.com/office/drawing/2014/main" id="{5A44E52D-4769-E502-E03D-BB0D4B0A01D7}"/>
              </a:ext>
            </a:extLst>
          </p:cNvPr>
          <p:cNvCxnSpPr>
            <a:cxnSpLocks/>
          </p:cNvCxnSpPr>
          <p:nvPr userDrawn="1"/>
        </p:nvCxnSpPr>
        <p:spPr>
          <a:xfrm>
            <a:off x="1" y="363241"/>
            <a:ext cx="7775575" cy="0"/>
          </a:xfrm>
          <a:prstGeom prst="straightConnector1">
            <a:avLst/>
          </a:prstGeom>
          <a:ln w="3175">
            <a:solidFill>
              <a:schemeClr val="bg1">
                <a:lumMod val="9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uora nuoliyhdysviiva 16">
            <a:extLst>
              <a:ext uri="{FF2B5EF4-FFF2-40B4-BE49-F238E27FC236}">
                <a16:creationId xmlns:a16="http://schemas.microsoft.com/office/drawing/2014/main" id="{8D2E6AE5-D55B-C7A4-79EF-BB013CF6C53A}"/>
              </a:ext>
            </a:extLst>
          </p:cNvPr>
          <p:cNvCxnSpPr>
            <a:cxnSpLocks/>
          </p:cNvCxnSpPr>
          <p:nvPr userDrawn="1"/>
        </p:nvCxnSpPr>
        <p:spPr>
          <a:xfrm>
            <a:off x="719999" y="1"/>
            <a:ext cx="0" cy="10907713"/>
          </a:xfrm>
          <a:prstGeom prst="straightConnector1">
            <a:avLst/>
          </a:prstGeom>
          <a:ln w="3175">
            <a:solidFill>
              <a:schemeClr val="bg1">
                <a:lumMod val="9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uora nuoliyhdysviiva 21">
            <a:extLst>
              <a:ext uri="{FF2B5EF4-FFF2-40B4-BE49-F238E27FC236}">
                <a16:creationId xmlns:a16="http://schemas.microsoft.com/office/drawing/2014/main" id="{2B08F70B-DCE8-7690-7D09-FDF9CF987DD3}"/>
              </a:ext>
            </a:extLst>
          </p:cNvPr>
          <p:cNvCxnSpPr>
            <a:cxnSpLocks/>
          </p:cNvCxnSpPr>
          <p:nvPr userDrawn="1"/>
        </p:nvCxnSpPr>
        <p:spPr>
          <a:xfrm>
            <a:off x="0" y="10536354"/>
            <a:ext cx="7775575" cy="0"/>
          </a:xfrm>
          <a:prstGeom prst="straightConnector1">
            <a:avLst/>
          </a:prstGeom>
          <a:ln w="3175">
            <a:solidFill>
              <a:schemeClr val="bg1">
                <a:lumMod val="95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Rectangle 15">
            <a:extLst>
              <a:ext uri="{FF2B5EF4-FFF2-40B4-BE49-F238E27FC236}">
                <a16:creationId xmlns:a16="http://schemas.microsoft.com/office/drawing/2014/main" id="{ED2F1566-9EC6-6290-FE0D-B95401D96D4D}"/>
              </a:ext>
            </a:extLst>
          </p:cNvPr>
          <p:cNvSpPr/>
          <p:nvPr userDrawn="1"/>
        </p:nvSpPr>
        <p:spPr>
          <a:xfrm>
            <a:off x="1" y="1110783"/>
            <a:ext cx="7775574" cy="317977"/>
          </a:xfrm>
          <a:prstGeom prst="rect">
            <a:avLst/>
          </a:prstGeom>
          <a:solidFill>
            <a:srgbClr val="457371"/>
          </a:solidFill>
          <a:ln>
            <a:solidFill>
              <a:srgbClr val="45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cxnSp>
        <p:nvCxnSpPr>
          <p:cNvPr id="6" name="Suora nuoliyhdysviiva 5">
            <a:extLst>
              <a:ext uri="{FF2B5EF4-FFF2-40B4-BE49-F238E27FC236}">
                <a16:creationId xmlns:a16="http://schemas.microsoft.com/office/drawing/2014/main" id="{2F7F4E73-53DF-9F42-EBE0-C99504BBB3A5}"/>
              </a:ext>
            </a:extLst>
          </p:cNvPr>
          <p:cNvCxnSpPr>
            <a:cxnSpLocks/>
          </p:cNvCxnSpPr>
          <p:nvPr userDrawn="1"/>
        </p:nvCxnSpPr>
        <p:spPr>
          <a:xfrm>
            <a:off x="7055575" y="1"/>
            <a:ext cx="0" cy="10907713"/>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Suora nuoliyhdysviiva 6">
            <a:extLst>
              <a:ext uri="{FF2B5EF4-FFF2-40B4-BE49-F238E27FC236}">
                <a16:creationId xmlns:a16="http://schemas.microsoft.com/office/drawing/2014/main" id="{B2160B0A-2BB0-9F6B-B704-6320B4E6022A}"/>
              </a:ext>
            </a:extLst>
          </p:cNvPr>
          <p:cNvCxnSpPr>
            <a:cxnSpLocks/>
          </p:cNvCxnSpPr>
          <p:nvPr userDrawn="1"/>
        </p:nvCxnSpPr>
        <p:spPr>
          <a:xfrm>
            <a:off x="1" y="354812"/>
            <a:ext cx="7775575" cy="0"/>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Suora nuoliyhdysviiva 7">
            <a:extLst>
              <a:ext uri="{FF2B5EF4-FFF2-40B4-BE49-F238E27FC236}">
                <a16:creationId xmlns:a16="http://schemas.microsoft.com/office/drawing/2014/main" id="{9F19E6CE-AF07-4455-EBDE-2D7AD6F67647}"/>
              </a:ext>
            </a:extLst>
          </p:cNvPr>
          <p:cNvCxnSpPr>
            <a:cxnSpLocks/>
          </p:cNvCxnSpPr>
          <p:nvPr userDrawn="1"/>
        </p:nvCxnSpPr>
        <p:spPr>
          <a:xfrm>
            <a:off x="719999" y="1"/>
            <a:ext cx="0" cy="10907713"/>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Suora nuoliyhdysviiva 8">
            <a:extLst>
              <a:ext uri="{FF2B5EF4-FFF2-40B4-BE49-F238E27FC236}">
                <a16:creationId xmlns:a16="http://schemas.microsoft.com/office/drawing/2014/main" id="{2A334EDE-4ABA-B232-93C3-B2289D6F08DF}"/>
              </a:ext>
            </a:extLst>
          </p:cNvPr>
          <p:cNvCxnSpPr>
            <a:cxnSpLocks/>
          </p:cNvCxnSpPr>
          <p:nvPr userDrawn="1"/>
        </p:nvCxnSpPr>
        <p:spPr>
          <a:xfrm>
            <a:off x="0" y="10527923"/>
            <a:ext cx="7775575" cy="0"/>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Slide Number Placeholder 55">
            <a:extLst>
              <a:ext uri="{FF2B5EF4-FFF2-40B4-BE49-F238E27FC236}">
                <a16:creationId xmlns:a16="http://schemas.microsoft.com/office/drawing/2014/main" id="{2374574A-9DBC-6C76-D1BE-D4D920E559CA}"/>
              </a:ext>
            </a:extLst>
          </p:cNvPr>
          <p:cNvSpPr>
            <a:spLocks noGrp="1"/>
          </p:cNvSpPr>
          <p:nvPr>
            <p:ph type="sldNum" sz="quarter" idx="12"/>
          </p:nvPr>
        </p:nvSpPr>
        <p:spPr>
          <a:xfrm>
            <a:off x="5964448" y="10326979"/>
            <a:ext cx="1699086" cy="580736"/>
          </a:xfrm>
        </p:spPr>
        <p:txBody>
          <a:bodyPr/>
          <a:lstStyle/>
          <a:p>
            <a:fld id="{770DCAB4-E9FA-4F83-9DA4-3AFBCE20925B}" type="slidenum">
              <a:rPr lang="fi-FI" smtClean="0"/>
              <a:t>‹#›</a:t>
            </a:fld>
            <a:endParaRPr lang="fi-FI"/>
          </a:p>
        </p:txBody>
      </p:sp>
    </p:spTree>
    <p:extLst>
      <p:ext uri="{BB962C8B-B14F-4D97-AF65-F5344CB8AC3E}">
        <p14:creationId xmlns:p14="http://schemas.microsoft.com/office/powerpoint/2010/main" val="34586408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EAEA48-88D1-99BA-7540-A5EED483222D}"/>
              </a:ext>
            </a:extLst>
          </p:cNvPr>
          <p:cNvSpPr>
            <a:spLocks noGrp="1"/>
          </p:cNvSpPr>
          <p:nvPr>
            <p:ph type="title"/>
          </p:nvPr>
        </p:nvSpPr>
        <p:spPr>
          <a:xfrm>
            <a:off x="841374" y="426882"/>
            <a:ext cx="6092826" cy="659270"/>
          </a:xfrm>
        </p:spPr>
        <p:txBody>
          <a:bodyPr/>
          <a:lstStyle>
            <a:lvl1pPr algn="ctr">
              <a:defRPr sz="2800"/>
            </a:lvl1pPr>
          </a:lstStyle>
          <a:p>
            <a:r>
              <a:rPr lang="fi-FI"/>
              <a:t>Muokkaa ots. perustyyl. napsautt.</a:t>
            </a:r>
          </a:p>
        </p:txBody>
      </p:sp>
      <p:sp>
        <p:nvSpPr>
          <p:cNvPr id="3" name="Alatunnisteen paikkamerkki 2">
            <a:extLst>
              <a:ext uri="{FF2B5EF4-FFF2-40B4-BE49-F238E27FC236}">
                <a16:creationId xmlns:a16="http://schemas.microsoft.com/office/drawing/2014/main" id="{F74859B3-9BF7-9AC0-4F64-45A644FC4F19}"/>
              </a:ext>
            </a:extLst>
          </p:cNvPr>
          <p:cNvSpPr>
            <a:spLocks noGrp="1"/>
          </p:cNvSpPr>
          <p:nvPr>
            <p:ph type="ftr" sz="quarter" idx="10"/>
          </p:nvPr>
        </p:nvSpPr>
        <p:spPr/>
        <p:txBody>
          <a:bodyPr/>
          <a:lstStyle/>
          <a:p>
            <a:endParaRPr lang="fi-FI"/>
          </a:p>
        </p:txBody>
      </p:sp>
      <p:sp>
        <p:nvSpPr>
          <p:cNvPr id="4" name="Rectangle 15">
            <a:extLst>
              <a:ext uri="{FF2B5EF4-FFF2-40B4-BE49-F238E27FC236}">
                <a16:creationId xmlns:a16="http://schemas.microsoft.com/office/drawing/2014/main" id="{ED2F1566-9EC6-6290-FE0D-B95401D96D4D}"/>
              </a:ext>
            </a:extLst>
          </p:cNvPr>
          <p:cNvSpPr/>
          <p:nvPr userDrawn="1"/>
        </p:nvSpPr>
        <p:spPr>
          <a:xfrm>
            <a:off x="1" y="1110783"/>
            <a:ext cx="7775574" cy="317977"/>
          </a:xfrm>
          <a:prstGeom prst="rect">
            <a:avLst/>
          </a:prstGeom>
          <a:solidFill>
            <a:srgbClr val="457371"/>
          </a:solidFill>
          <a:ln>
            <a:solidFill>
              <a:srgbClr val="457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5" name="Dian numeron paikkamerkki 3">
            <a:extLst>
              <a:ext uri="{FF2B5EF4-FFF2-40B4-BE49-F238E27FC236}">
                <a16:creationId xmlns:a16="http://schemas.microsoft.com/office/drawing/2014/main" id="{FECBF227-3033-3B6D-43BD-DD7A10E461D4}"/>
              </a:ext>
            </a:extLst>
          </p:cNvPr>
          <p:cNvSpPr>
            <a:spLocks noGrp="1"/>
          </p:cNvSpPr>
          <p:nvPr>
            <p:ph type="sldNum" sz="quarter" idx="11"/>
          </p:nvPr>
        </p:nvSpPr>
        <p:spPr>
          <a:xfrm>
            <a:off x="5452114" y="10291863"/>
            <a:ext cx="1589432" cy="23476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9421533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8"/>
            <a:ext cx="6706433" cy="4537305"/>
          </a:xfrm>
        </p:spPr>
        <p:txBody>
          <a:bodyPr anchor="b"/>
          <a:lstStyle>
            <a:lvl1pPr>
              <a:defRPr sz="5102"/>
            </a:lvl1pPr>
          </a:lstStyle>
          <a:p>
            <a:r>
              <a:rPr lang="fi-FI"/>
              <a:t>Muokkaa ots. perustyyl. napsautt.</a:t>
            </a:r>
            <a:endParaRPr lang="en-US"/>
          </a:p>
        </p:txBody>
      </p:sp>
      <p:sp>
        <p:nvSpPr>
          <p:cNvPr id="3" name="Text Placeholder 2"/>
          <p:cNvSpPr>
            <a:spLocks noGrp="1"/>
          </p:cNvSpPr>
          <p:nvPr>
            <p:ph type="body" idx="1"/>
          </p:nvPr>
        </p:nvSpPr>
        <p:spPr>
          <a:xfrm>
            <a:off x="530522" y="7299586"/>
            <a:ext cx="6706433" cy="2386061"/>
          </a:xfrm>
        </p:spPr>
        <p:txBody>
          <a:bodyPr/>
          <a:lstStyle>
            <a:lvl1pPr marL="0" indent="0">
              <a:buNone/>
              <a:defRPr sz="2041">
                <a:solidFill>
                  <a:schemeClr val="tx1"/>
                </a:solidFill>
              </a:defRPr>
            </a:lvl1pPr>
            <a:lvl2pPr marL="388779" indent="0">
              <a:buNone/>
              <a:defRPr sz="1702">
                <a:solidFill>
                  <a:schemeClr val="tx1">
                    <a:tint val="75000"/>
                  </a:schemeClr>
                </a:solidFill>
              </a:defRPr>
            </a:lvl2pPr>
            <a:lvl3pPr marL="777558" indent="0">
              <a:buNone/>
              <a:defRPr sz="1530">
                <a:solidFill>
                  <a:schemeClr val="tx1">
                    <a:tint val="75000"/>
                  </a:schemeClr>
                </a:solidFill>
              </a:defRPr>
            </a:lvl3pPr>
            <a:lvl4pPr marL="1166337" indent="0">
              <a:buNone/>
              <a:defRPr sz="1361">
                <a:solidFill>
                  <a:schemeClr val="tx1">
                    <a:tint val="75000"/>
                  </a:schemeClr>
                </a:solidFill>
              </a:defRPr>
            </a:lvl4pPr>
            <a:lvl5pPr marL="1555116" indent="0">
              <a:buNone/>
              <a:defRPr sz="1361">
                <a:solidFill>
                  <a:schemeClr val="tx1">
                    <a:tint val="75000"/>
                  </a:schemeClr>
                </a:solidFill>
              </a:defRPr>
            </a:lvl5pPr>
            <a:lvl6pPr marL="1943895" indent="0">
              <a:buNone/>
              <a:defRPr sz="1361">
                <a:solidFill>
                  <a:schemeClr val="tx1">
                    <a:tint val="75000"/>
                  </a:schemeClr>
                </a:solidFill>
              </a:defRPr>
            </a:lvl6pPr>
            <a:lvl7pPr marL="2332674" indent="0">
              <a:buNone/>
              <a:defRPr sz="1361">
                <a:solidFill>
                  <a:schemeClr val="tx1">
                    <a:tint val="75000"/>
                  </a:schemeClr>
                </a:solidFill>
              </a:defRPr>
            </a:lvl7pPr>
            <a:lvl8pPr marL="2721453" indent="0">
              <a:buNone/>
              <a:defRPr sz="1361">
                <a:solidFill>
                  <a:schemeClr val="tx1">
                    <a:tint val="75000"/>
                  </a:schemeClr>
                </a:solidFill>
              </a:defRPr>
            </a:lvl8pPr>
            <a:lvl9pPr marL="3110232" indent="0">
              <a:buNone/>
              <a:defRPr sz="1361">
                <a:solidFill>
                  <a:schemeClr val="tx1">
                    <a:tint val="75000"/>
                  </a:schemeClr>
                </a:solidFill>
              </a:defRPr>
            </a:lvl9pPr>
          </a:lstStyle>
          <a:p>
            <a:pPr lvl="0"/>
            <a:r>
              <a:rPr lang="fi-FI"/>
              <a:t>Muokkaa tekstin perustyylejä napsauttamalla</a:t>
            </a:r>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138253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Content Placeholder 2"/>
          <p:cNvSpPr>
            <a:spLocks noGrp="1"/>
          </p:cNvSpPr>
          <p:nvPr>
            <p:ph sz="half" idx="1"/>
          </p:nvPr>
        </p:nvSpPr>
        <p:spPr>
          <a:xfrm>
            <a:off x="534572" y="2903673"/>
            <a:ext cx="3304619" cy="692084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Content Placeholder 3"/>
          <p:cNvSpPr>
            <a:spLocks noGrp="1"/>
          </p:cNvSpPr>
          <p:nvPr>
            <p:ph sz="half" idx="2"/>
          </p:nvPr>
        </p:nvSpPr>
        <p:spPr>
          <a:xfrm>
            <a:off x="3936386" y="2903673"/>
            <a:ext cx="3304619" cy="692084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70508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fi-FI"/>
              <a:t>Muokkaa ots. perustyyl. napsautt.</a:t>
            </a:r>
            <a:endParaRPr lang="en-US"/>
          </a:p>
        </p:txBody>
      </p:sp>
      <p:sp>
        <p:nvSpPr>
          <p:cNvPr id="3" name="Text Placeholder 2"/>
          <p:cNvSpPr>
            <a:spLocks noGrp="1"/>
          </p:cNvSpPr>
          <p:nvPr>
            <p:ph type="body" idx="1"/>
          </p:nvPr>
        </p:nvSpPr>
        <p:spPr>
          <a:xfrm>
            <a:off x="535585" y="2673905"/>
            <a:ext cx="3289432" cy="1310441"/>
          </a:xfrm>
        </p:spPr>
        <p:txBody>
          <a:bodyPr anchor="b"/>
          <a:lstStyle>
            <a:lvl1pPr marL="0" indent="0">
              <a:buNone/>
              <a:defRPr sz="2041" b="1"/>
            </a:lvl1pPr>
            <a:lvl2pPr marL="388779" indent="0">
              <a:buNone/>
              <a:defRPr sz="1702" b="1"/>
            </a:lvl2pPr>
            <a:lvl3pPr marL="777558" indent="0">
              <a:buNone/>
              <a:defRPr sz="1530" b="1"/>
            </a:lvl3pPr>
            <a:lvl4pPr marL="1166337" indent="0">
              <a:buNone/>
              <a:defRPr sz="1361" b="1"/>
            </a:lvl4pPr>
            <a:lvl5pPr marL="1555116" indent="0">
              <a:buNone/>
              <a:defRPr sz="1361" b="1"/>
            </a:lvl5pPr>
            <a:lvl6pPr marL="1943895" indent="0">
              <a:buNone/>
              <a:defRPr sz="1361" b="1"/>
            </a:lvl6pPr>
            <a:lvl7pPr marL="2332674" indent="0">
              <a:buNone/>
              <a:defRPr sz="1361" b="1"/>
            </a:lvl7pPr>
            <a:lvl8pPr marL="2721453" indent="0">
              <a:buNone/>
              <a:defRPr sz="1361" b="1"/>
            </a:lvl8pPr>
            <a:lvl9pPr marL="3110232" indent="0">
              <a:buNone/>
              <a:defRPr sz="1361" b="1"/>
            </a:lvl9pPr>
          </a:lstStyle>
          <a:p>
            <a:pPr lvl="0"/>
            <a:r>
              <a:rPr lang="fi-FI"/>
              <a:t>Muokkaa tekstin perustyylejä napsauttamalla</a:t>
            </a:r>
          </a:p>
        </p:txBody>
      </p:sp>
      <p:sp>
        <p:nvSpPr>
          <p:cNvPr id="4" name="Content Placeholder 3"/>
          <p:cNvSpPr>
            <a:spLocks noGrp="1"/>
          </p:cNvSpPr>
          <p:nvPr>
            <p:ph sz="half" idx="2"/>
          </p:nvPr>
        </p:nvSpPr>
        <p:spPr>
          <a:xfrm>
            <a:off x="535585" y="3984345"/>
            <a:ext cx="3289432" cy="586037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Text Placeholder 4"/>
          <p:cNvSpPr>
            <a:spLocks noGrp="1"/>
          </p:cNvSpPr>
          <p:nvPr>
            <p:ph type="body" sz="quarter" idx="3"/>
          </p:nvPr>
        </p:nvSpPr>
        <p:spPr>
          <a:xfrm>
            <a:off x="3936386" y="2673905"/>
            <a:ext cx="3305632" cy="1310441"/>
          </a:xfrm>
        </p:spPr>
        <p:txBody>
          <a:bodyPr anchor="b"/>
          <a:lstStyle>
            <a:lvl1pPr marL="0" indent="0">
              <a:buNone/>
              <a:defRPr sz="2041" b="1"/>
            </a:lvl1pPr>
            <a:lvl2pPr marL="388779" indent="0">
              <a:buNone/>
              <a:defRPr sz="1702" b="1"/>
            </a:lvl2pPr>
            <a:lvl3pPr marL="777558" indent="0">
              <a:buNone/>
              <a:defRPr sz="1530" b="1"/>
            </a:lvl3pPr>
            <a:lvl4pPr marL="1166337" indent="0">
              <a:buNone/>
              <a:defRPr sz="1361" b="1"/>
            </a:lvl4pPr>
            <a:lvl5pPr marL="1555116" indent="0">
              <a:buNone/>
              <a:defRPr sz="1361" b="1"/>
            </a:lvl5pPr>
            <a:lvl6pPr marL="1943895" indent="0">
              <a:buNone/>
              <a:defRPr sz="1361" b="1"/>
            </a:lvl6pPr>
            <a:lvl7pPr marL="2332674" indent="0">
              <a:buNone/>
              <a:defRPr sz="1361" b="1"/>
            </a:lvl7pPr>
            <a:lvl8pPr marL="2721453" indent="0">
              <a:buNone/>
              <a:defRPr sz="1361" b="1"/>
            </a:lvl8pPr>
            <a:lvl9pPr marL="3110232" indent="0">
              <a:buNone/>
              <a:defRPr sz="1361" b="1"/>
            </a:lvl9pPr>
          </a:lstStyle>
          <a:p>
            <a:pPr lvl="0"/>
            <a:r>
              <a:rPr lang="fi-FI"/>
              <a:t>Muokkaa tekstin perustyylejä napsauttamalla</a:t>
            </a:r>
          </a:p>
        </p:txBody>
      </p:sp>
      <p:sp>
        <p:nvSpPr>
          <p:cNvPr id="6" name="Content Placeholder 5"/>
          <p:cNvSpPr>
            <a:spLocks noGrp="1"/>
          </p:cNvSpPr>
          <p:nvPr>
            <p:ph sz="quarter" idx="4"/>
          </p:nvPr>
        </p:nvSpPr>
        <p:spPr>
          <a:xfrm>
            <a:off x="3936386" y="3984345"/>
            <a:ext cx="3305632" cy="586037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994805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94216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59660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535585" y="727182"/>
            <a:ext cx="2507825" cy="2545133"/>
          </a:xfrm>
        </p:spPr>
        <p:txBody>
          <a:bodyPr anchor="b"/>
          <a:lstStyle>
            <a:lvl1pPr>
              <a:defRPr sz="2721"/>
            </a:lvl1pPr>
          </a:lstStyle>
          <a:p>
            <a:r>
              <a:rPr lang="fi-FI"/>
              <a:t>Muokkaa ots. perustyyl. napsautt.</a:t>
            </a:r>
            <a:endParaRPr lang="en-US"/>
          </a:p>
        </p:txBody>
      </p:sp>
      <p:sp>
        <p:nvSpPr>
          <p:cNvPr id="3" name="Content Placeholder 2"/>
          <p:cNvSpPr>
            <a:spLocks noGrp="1"/>
          </p:cNvSpPr>
          <p:nvPr>
            <p:ph idx="1"/>
          </p:nvPr>
        </p:nvSpPr>
        <p:spPr>
          <a:xfrm>
            <a:off x="3305632" y="1570510"/>
            <a:ext cx="3936385" cy="7751546"/>
          </a:xfrm>
        </p:spPr>
        <p:txBody>
          <a:bodyPr/>
          <a:lstStyle>
            <a:lvl1pPr>
              <a:defRPr sz="2721"/>
            </a:lvl1pPr>
            <a:lvl2pPr>
              <a:defRPr sz="2381"/>
            </a:lvl2pPr>
            <a:lvl3pPr>
              <a:defRPr sz="2041"/>
            </a:lvl3pPr>
            <a:lvl4pPr>
              <a:defRPr sz="1702"/>
            </a:lvl4pPr>
            <a:lvl5pPr>
              <a:defRPr sz="1702"/>
            </a:lvl5pPr>
            <a:lvl6pPr>
              <a:defRPr sz="1702"/>
            </a:lvl6pPr>
            <a:lvl7pPr>
              <a:defRPr sz="1702"/>
            </a:lvl7pPr>
            <a:lvl8pPr>
              <a:defRPr sz="1702"/>
            </a:lvl8pPr>
            <a:lvl9pPr>
              <a:defRPr sz="1702"/>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Text Placeholder 3"/>
          <p:cNvSpPr>
            <a:spLocks noGrp="1"/>
          </p:cNvSpPr>
          <p:nvPr>
            <p:ph type="body" sz="half" idx="2"/>
          </p:nvPr>
        </p:nvSpPr>
        <p:spPr>
          <a:xfrm>
            <a:off x="535585" y="3272314"/>
            <a:ext cx="2507825" cy="6062366"/>
          </a:xfrm>
        </p:spPr>
        <p:txBody>
          <a:bodyPr/>
          <a:lstStyle>
            <a:lvl1pPr marL="0" indent="0">
              <a:buNone/>
              <a:defRPr sz="1361"/>
            </a:lvl1pPr>
            <a:lvl2pPr marL="388779" indent="0">
              <a:buNone/>
              <a:defRPr sz="1190"/>
            </a:lvl2pPr>
            <a:lvl3pPr marL="777558" indent="0">
              <a:buNone/>
              <a:defRPr sz="1020"/>
            </a:lvl3pPr>
            <a:lvl4pPr marL="1166337" indent="0">
              <a:buNone/>
              <a:defRPr sz="850"/>
            </a:lvl4pPr>
            <a:lvl5pPr marL="1555116" indent="0">
              <a:buNone/>
              <a:defRPr sz="850"/>
            </a:lvl5pPr>
            <a:lvl6pPr marL="1943895" indent="0">
              <a:buNone/>
              <a:defRPr sz="850"/>
            </a:lvl6pPr>
            <a:lvl7pPr marL="2332674" indent="0">
              <a:buNone/>
              <a:defRPr sz="850"/>
            </a:lvl7pPr>
            <a:lvl8pPr marL="2721453" indent="0">
              <a:buNone/>
              <a:defRPr sz="850"/>
            </a:lvl8pPr>
            <a:lvl9pPr marL="3110232" indent="0">
              <a:buNone/>
              <a:defRPr sz="850"/>
            </a:lvl9pPr>
          </a:lstStyle>
          <a:p>
            <a:pPr lvl="0"/>
            <a:r>
              <a:rPr lang="fi-FI"/>
              <a:t>Muokkaa tekstin perustyylejä napsauttamalla</a:t>
            </a:r>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678451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535585" y="727182"/>
            <a:ext cx="2507825" cy="2545133"/>
          </a:xfrm>
        </p:spPr>
        <p:txBody>
          <a:bodyPr anchor="b"/>
          <a:lstStyle>
            <a:lvl1pPr>
              <a:defRPr sz="2721"/>
            </a:lvl1pPr>
          </a:lstStyle>
          <a:p>
            <a:r>
              <a:rPr lang="fi-FI"/>
              <a:t>Muokkaa ots. perustyyl. napsautt.</a:t>
            </a:r>
            <a:endParaRPr lang="en-US"/>
          </a:p>
        </p:txBody>
      </p:sp>
      <p:sp>
        <p:nvSpPr>
          <p:cNvPr id="3" name="Picture Placeholder 2"/>
          <p:cNvSpPr>
            <a:spLocks noGrp="1" noChangeAspect="1"/>
          </p:cNvSpPr>
          <p:nvPr>
            <p:ph type="pic" idx="1"/>
          </p:nvPr>
        </p:nvSpPr>
        <p:spPr>
          <a:xfrm>
            <a:off x="3305632" y="1570510"/>
            <a:ext cx="3936385" cy="7751546"/>
          </a:xfrm>
        </p:spPr>
        <p:txBody>
          <a:bodyPr anchor="t"/>
          <a:lstStyle>
            <a:lvl1pPr marL="0" indent="0">
              <a:buNone/>
              <a:defRPr sz="2721"/>
            </a:lvl1pPr>
            <a:lvl2pPr marL="388779" indent="0">
              <a:buNone/>
              <a:defRPr sz="2381"/>
            </a:lvl2pPr>
            <a:lvl3pPr marL="777558" indent="0">
              <a:buNone/>
              <a:defRPr sz="2041"/>
            </a:lvl3pPr>
            <a:lvl4pPr marL="1166337" indent="0">
              <a:buNone/>
              <a:defRPr sz="1702"/>
            </a:lvl4pPr>
            <a:lvl5pPr marL="1555116" indent="0">
              <a:buNone/>
              <a:defRPr sz="1702"/>
            </a:lvl5pPr>
            <a:lvl6pPr marL="1943895" indent="0">
              <a:buNone/>
              <a:defRPr sz="1702"/>
            </a:lvl6pPr>
            <a:lvl7pPr marL="2332674" indent="0">
              <a:buNone/>
              <a:defRPr sz="1702"/>
            </a:lvl7pPr>
            <a:lvl8pPr marL="2721453" indent="0">
              <a:buNone/>
              <a:defRPr sz="1702"/>
            </a:lvl8pPr>
            <a:lvl9pPr marL="3110232" indent="0">
              <a:buNone/>
              <a:defRPr sz="1702"/>
            </a:lvl9pPr>
          </a:lstStyle>
          <a:p>
            <a:r>
              <a:rPr lang="fi-FI"/>
              <a:t>Lisää kuva napsauttamalla kuvaketta</a:t>
            </a:r>
            <a:endParaRPr lang="en-US"/>
          </a:p>
        </p:txBody>
      </p:sp>
      <p:sp>
        <p:nvSpPr>
          <p:cNvPr id="4" name="Text Placeholder 3"/>
          <p:cNvSpPr>
            <a:spLocks noGrp="1"/>
          </p:cNvSpPr>
          <p:nvPr>
            <p:ph type="body" sz="half" idx="2"/>
          </p:nvPr>
        </p:nvSpPr>
        <p:spPr>
          <a:xfrm>
            <a:off x="535585" y="3272314"/>
            <a:ext cx="2507825" cy="6062366"/>
          </a:xfrm>
        </p:spPr>
        <p:txBody>
          <a:bodyPr/>
          <a:lstStyle>
            <a:lvl1pPr marL="0" indent="0">
              <a:buNone/>
              <a:defRPr sz="1361"/>
            </a:lvl1pPr>
            <a:lvl2pPr marL="388779" indent="0">
              <a:buNone/>
              <a:defRPr sz="1190"/>
            </a:lvl2pPr>
            <a:lvl3pPr marL="777558" indent="0">
              <a:buNone/>
              <a:defRPr sz="1020"/>
            </a:lvl3pPr>
            <a:lvl4pPr marL="1166337" indent="0">
              <a:buNone/>
              <a:defRPr sz="850"/>
            </a:lvl4pPr>
            <a:lvl5pPr marL="1555116" indent="0">
              <a:buNone/>
              <a:defRPr sz="850"/>
            </a:lvl5pPr>
            <a:lvl6pPr marL="1943895" indent="0">
              <a:buNone/>
              <a:defRPr sz="850"/>
            </a:lvl6pPr>
            <a:lvl7pPr marL="2332674" indent="0">
              <a:buNone/>
              <a:defRPr sz="850"/>
            </a:lvl7pPr>
            <a:lvl8pPr marL="2721453" indent="0">
              <a:buNone/>
              <a:defRPr sz="850"/>
            </a:lvl8pPr>
            <a:lvl9pPr marL="3110232" indent="0">
              <a:buNone/>
              <a:defRPr sz="850"/>
            </a:lvl9pPr>
          </a:lstStyle>
          <a:p>
            <a:pPr lvl="0"/>
            <a:r>
              <a:rPr lang="fi-FI"/>
              <a:t>Muokkaa tekstin perustyylejä napsauttamalla</a:t>
            </a:r>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179271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0402851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20906" y="935671"/>
            <a:ext cx="1413294" cy="8533911"/>
          </a:xfrm>
        </p:spPr>
        <p:txBody>
          <a:bodyPr vert="eaVert"/>
          <a:lstStyle/>
          <a:p>
            <a:r>
              <a:rPr lang="fi-FI"/>
              <a:t>Muokkaa ots. perustyyl. napsautt.</a:t>
            </a:r>
            <a:endParaRPr lang="en-US"/>
          </a:p>
        </p:txBody>
      </p:sp>
      <p:sp>
        <p:nvSpPr>
          <p:cNvPr id="3" name="Vertical Text Placeholder 2"/>
          <p:cNvSpPr>
            <a:spLocks noGrp="1"/>
          </p:cNvSpPr>
          <p:nvPr>
            <p:ph type="body" orient="vert" idx="1"/>
          </p:nvPr>
        </p:nvSpPr>
        <p:spPr>
          <a:xfrm>
            <a:off x="1195914" y="935671"/>
            <a:ext cx="4157952" cy="8533911"/>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a:xfrm>
            <a:off x="5344768" y="9990601"/>
            <a:ext cx="1589432" cy="545752"/>
          </a:xfrm>
          <a:prstGeom prst="rect">
            <a:avLst/>
          </a:prstGeom>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54761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9BB80E-7759-1DD2-31AB-FBC6430CD477}"/>
              </a:ext>
            </a:extLst>
          </p:cNvPr>
          <p:cNvSpPr>
            <a:spLocks noGrp="1"/>
          </p:cNvSpPr>
          <p:nvPr>
            <p:ph type="ctrTitle"/>
          </p:nvPr>
        </p:nvSpPr>
        <p:spPr>
          <a:xfrm>
            <a:off x="971550" y="1784351"/>
            <a:ext cx="5832475" cy="3798887"/>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AFF600A8-9387-CEF8-B3B9-974EFC2ABD31}"/>
              </a:ext>
            </a:extLst>
          </p:cNvPr>
          <p:cNvSpPr>
            <a:spLocks noGrp="1"/>
          </p:cNvSpPr>
          <p:nvPr>
            <p:ph type="subTitle" idx="1"/>
          </p:nvPr>
        </p:nvSpPr>
        <p:spPr>
          <a:xfrm>
            <a:off x="971550" y="5729289"/>
            <a:ext cx="5832475" cy="2633662"/>
          </a:xfrm>
        </p:spPr>
        <p:txBody>
          <a:bodyPr/>
          <a:lstStyle>
            <a:lvl1pPr marL="0" indent="0" algn="ctr">
              <a:buNone/>
              <a:defRPr sz="2400"/>
            </a:lvl1pPr>
            <a:lvl2pPr marL="457226" indent="0" algn="ctr">
              <a:buNone/>
              <a:defRPr sz="2000"/>
            </a:lvl2pPr>
            <a:lvl3pPr marL="914452" indent="0" algn="ctr">
              <a:buNone/>
              <a:defRPr sz="1800"/>
            </a:lvl3pPr>
            <a:lvl4pPr marL="1371677" indent="0" algn="ctr">
              <a:buNone/>
              <a:defRPr sz="1601"/>
            </a:lvl4pPr>
            <a:lvl5pPr marL="1828903" indent="0" algn="ctr">
              <a:buNone/>
              <a:defRPr sz="1601"/>
            </a:lvl5pPr>
            <a:lvl6pPr marL="2286128" indent="0" algn="ctr">
              <a:buNone/>
              <a:defRPr sz="1601"/>
            </a:lvl6pPr>
            <a:lvl7pPr marL="2743354" indent="0" algn="ctr">
              <a:buNone/>
              <a:defRPr sz="1601"/>
            </a:lvl7pPr>
            <a:lvl8pPr marL="3200579" indent="0" algn="ctr">
              <a:buNone/>
              <a:defRPr sz="1601"/>
            </a:lvl8pPr>
            <a:lvl9pPr marL="3657805" indent="0" algn="ctr">
              <a:buNone/>
              <a:defRPr sz="1601"/>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F9A7A7C-F74A-B6A2-ACCD-240232227AC9}"/>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BCE6C1E2-5D7A-7201-5329-3DB07DAEDE9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58173553-9CB2-BDB1-74CC-E962DD3BC264}"/>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1020102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A64FE5-8862-D959-C23D-5573D83F766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196DB736-324B-11C4-2E8C-8F0F2DC9B6D9}"/>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8C75AD7-08AF-43A5-FE2D-0CBF7259A1B0}"/>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85529681-1B78-5806-F4A4-D5908F1F191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E624BD6-4B47-15BA-4C13-F8356B685CF8}"/>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2242599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9BDDDC-A11D-0E87-CF75-47116D43DD25}"/>
              </a:ext>
            </a:extLst>
          </p:cNvPr>
          <p:cNvSpPr>
            <a:spLocks noGrp="1"/>
          </p:cNvSpPr>
          <p:nvPr>
            <p:ph type="title"/>
          </p:nvPr>
        </p:nvSpPr>
        <p:spPr>
          <a:xfrm>
            <a:off x="530225" y="2719389"/>
            <a:ext cx="6707188" cy="4537075"/>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D94A5C26-AE91-792D-3E80-0DFBB23BAE21}"/>
              </a:ext>
            </a:extLst>
          </p:cNvPr>
          <p:cNvSpPr>
            <a:spLocks noGrp="1"/>
          </p:cNvSpPr>
          <p:nvPr>
            <p:ph type="body" idx="1"/>
          </p:nvPr>
        </p:nvSpPr>
        <p:spPr>
          <a:xfrm>
            <a:off x="530225" y="7299325"/>
            <a:ext cx="6707188" cy="2386013"/>
          </a:xfrm>
        </p:spPr>
        <p:txBody>
          <a:bodyPr/>
          <a:lstStyle>
            <a:lvl1pPr marL="0" indent="0">
              <a:buNone/>
              <a:defRPr sz="2400">
                <a:solidFill>
                  <a:schemeClr val="tx1">
                    <a:tint val="75000"/>
                  </a:schemeClr>
                </a:solidFill>
              </a:defRPr>
            </a:lvl1pPr>
            <a:lvl2pPr marL="457226" indent="0">
              <a:buNone/>
              <a:defRPr sz="2000">
                <a:solidFill>
                  <a:schemeClr val="tx1">
                    <a:tint val="75000"/>
                  </a:schemeClr>
                </a:solidFill>
              </a:defRPr>
            </a:lvl2pPr>
            <a:lvl3pPr marL="914452" indent="0">
              <a:buNone/>
              <a:defRPr sz="1800">
                <a:solidFill>
                  <a:schemeClr val="tx1">
                    <a:tint val="75000"/>
                  </a:schemeClr>
                </a:solidFill>
              </a:defRPr>
            </a:lvl3pPr>
            <a:lvl4pPr marL="1371677" indent="0">
              <a:buNone/>
              <a:defRPr sz="1601">
                <a:solidFill>
                  <a:schemeClr val="tx1">
                    <a:tint val="75000"/>
                  </a:schemeClr>
                </a:solidFill>
              </a:defRPr>
            </a:lvl4pPr>
            <a:lvl5pPr marL="1828903" indent="0">
              <a:buNone/>
              <a:defRPr sz="1601">
                <a:solidFill>
                  <a:schemeClr val="tx1">
                    <a:tint val="75000"/>
                  </a:schemeClr>
                </a:solidFill>
              </a:defRPr>
            </a:lvl5pPr>
            <a:lvl6pPr marL="2286128" indent="0">
              <a:buNone/>
              <a:defRPr sz="1601">
                <a:solidFill>
                  <a:schemeClr val="tx1">
                    <a:tint val="75000"/>
                  </a:schemeClr>
                </a:solidFill>
              </a:defRPr>
            </a:lvl6pPr>
            <a:lvl7pPr marL="2743354" indent="0">
              <a:buNone/>
              <a:defRPr sz="1601">
                <a:solidFill>
                  <a:schemeClr val="tx1">
                    <a:tint val="75000"/>
                  </a:schemeClr>
                </a:solidFill>
              </a:defRPr>
            </a:lvl7pPr>
            <a:lvl8pPr marL="3200579" indent="0">
              <a:buNone/>
              <a:defRPr sz="1601">
                <a:solidFill>
                  <a:schemeClr val="tx1">
                    <a:tint val="75000"/>
                  </a:schemeClr>
                </a:solidFill>
              </a:defRPr>
            </a:lvl8pPr>
            <a:lvl9pPr marL="3657805" indent="0">
              <a:buNone/>
              <a:defRPr sz="1601">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CFC02094-E1D1-1343-30E7-08A41B3D431A}"/>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6B16D6C3-055B-5FBF-C349-B1CA758F98C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B4F6A55-A4D1-FEF0-7048-232D7FF44043}"/>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3849044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4F9FE0-C4B8-44A7-E395-31D5C8A2D165}"/>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224FE28-CD93-1795-7EF6-3FF7DDEE950C}"/>
              </a:ext>
            </a:extLst>
          </p:cNvPr>
          <p:cNvSpPr>
            <a:spLocks noGrp="1"/>
          </p:cNvSpPr>
          <p:nvPr>
            <p:ph sz="half" idx="1"/>
          </p:nvPr>
        </p:nvSpPr>
        <p:spPr>
          <a:xfrm>
            <a:off x="534988" y="2903539"/>
            <a:ext cx="3276600" cy="6921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2040251C-AF50-9377-0AF5-7A65D04B92C8}"/>
              </a:ext>
            </a:extLst>
          </p:cNvPr>
          <p:cNvSpPr>
            <a:spLocks noGrp="1"/>
          </p:cNvSpPr>
          <p:nvPr>
            <p:ph sz="half" idx="2"/>
          </p:nvPr>
        </p:nvSpPr>
        <p:spPr>
          <a:xfrm>
            <a:off x="3963988" y="2903539"/>
            <a:ext cx="3276600" cy="6921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630C9794-131B-3120-85F9-F3205DA36A64}"/>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6" name="Alatunnisteen paikkamerkki 5">
            <a:extLst>
              <a:ext uri="{FF2B5EF4-FFF2-40B4-BE49-F238E27FC236}">
                <a16:creationId xmlns:a16="http://schemas.microsoft.com/office/drawing/2014/main" id="{72A0B2AC-0730-81CC-D72F-B1A7255D917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6A3A00B9-A884-15F5-8073-11EDCBE46F5E}"/>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1091369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27AD32-9ACB-1F4F-4035-B106AE29556A}"/>
              </a:ext>
            </a:extLst>
          </p:cNvPr>
          <p:cNvSpPr>
            <a:spLocks noGrp="1"/>
          </p:cNvSpPr>
          <p:nvPr>
            <p:ph type="title"/>
          </p:nvPr>
        </p:nvSpPr>
        <p:spPr>
          <a:xfrm>
            <a:off x="534988" y="581026"/>
            <a:ext cx="6707187" cy="2108200"/>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5C4034EB-4927-7389-0CA1-201569118049}"/>
              </a:ext>
            </a:extLst>
          </p:cNvPr>
          <p:cNvSpPr>
            <a:spLocks noGrp="1"/>
          </p:cNvSpPr>
          <p:nvPr>
            <p:ph type="body" idx="1"/>
          </p:nvPr>
        </p:nvSpPr>
        <p:spPr>
          <a:xfrm>
            <a:off x="534988" y="2673351"/>
            <a:ext cx="3289300" cy="1311275"/>
          </a:xfrm>
        </p:spPr>
        <p:txBody>
          <a:bodyPr anchor="b"/>
          <a:lstStyle>
            <a:lvl1pPr marL="0" indent="0">
              <a:buNone/>
              <a:defRPr sz="2400" b="1"/>
            </a:lvl1pPr>
            <a:lvl2pPr marL="457226" indent="0">
              <a:buNone/>
              <a:defRPr sz="2000" b="1"/>
            </a:lvl2pPr>
            <a:lvl3pPr marL="914452" indent="0">
              <a:buNone/>
              <a:defRPr sz="1800" b="1"/>
            </a:lvl3pPr>
            <a:lvl4pPr marL="1371677" indent="0">
              <a:buNone/>
              <a:defRPr sz="1601" b="1"/>
            </a:lvl4pPr>
            <a:lvl5pPr marL="1828903" indent="0">
              <a:buNone/>
              <a:defRPr sz="1601" b="1"/>
            </a:lvl5pPr>
            <a:lvl6pPr marL="2286128" indent="0">
              <a:buNone/>
              <a:defRPr sz="1601" b="1"/>
            </a:lvl6pPr>
            <a:lvl7pPr marL="2743354" indent="0">
              <a:buNone/>
              <a:defRPr sz="1601" b="1"/>
            </a:lvl7pPr>
            <a:lvl8pPr marL="3200579" indent="0">
              <a:buNone/>
              <a:defRPr sz="1601" b="1"/>
            </a:lvl8pPr>
            <a:lvl9pPr marL="3657805" indent="0">
              <a:buNone/>
              <a:defRPr sz="1601"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C9E38288-8945-21AA-B4A3-B346D24FDE44}"/>
              </a:ext>
            </a:extLst>
          </p:cNvPr>
          <p:cNvSpPr>
            <a:spLocks noGrp="1"/>
          </p:cNvSpPr>
          <p:nvPr>
            <p:ph sz="half" idx="2"/>
          </p:nvPr>
        </p:nvSpPr>
        <p:spPr>
          <a:xfrm>
            <a:off x="534988" y="3984625"/>
            <a:ext cx="3289300" cy="58594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FD1F8D3-076E-23C2-0165-8BF566A3B669}"/>
              </a:ext>
            </a:extLst>
          </p:cNvPr>
          <p:cNvSpPr>
            <a:spLocks noGrp="1"/>
          </p:cNvSpPr>
          <p:nvPr>
            <p:ph type="body" sz="quarter" idx="3"/>
          </p:nvPr>
        </p:nvSpPr>
        <p:spPr>
          <a:xfrm>
            <a:off x="3937001" y="2673351"/>
            <a:ext cx="3305175" cy="1311275"/>
          </a:xfrm>
        </p:spPr>
        <p:txBody>
          <a:bodyPr anchor="b"/>
          <a:lstStyle>
            <a:lvl1pPr marL="0" indent="0">
              <a:buNone/>
              <a:defRPr sz="2400" b="1"/>
            </a:lvl1pPr>
            <a:lvl2pPr marL="457226" indent="0">
              <a:buNone/>
              <a:defRPr sz="2000" b="1"/>
            </a:lvl2pPr>
            <a:lvl3pPr marL="914452" indent="0">
              <a:buNone/>
              <a:defRPr sz="1800" b="1"/>
            </a:lvl3pPr>
            <a:lvl4pPr marL="1371677" indent="0">
              <a:buNone/>
              <a:defRPr sz="1601" b="1"/>
            </a:lvl4pPr>
            <a:lvl5pPr marL="1828903" indent="0">
              <a:buNone/>
              <a:defRPr sz="1601" b="1"/>
            </a:lvl5pPr>
            <a:lvl6pPr marL="2286128" indent="0">
              <a:buNone/>
              <a:defRPr sz="1601" b="1"/>
            </a:lvl6pPr>
            <a:lvl7pPr marL="2743354" indent="0">
              <a:buNone/>
              <a:defRPr sz="1601" b="1"/>
            </a:lvl7pPr>
            <a:lvl8pPr marL="3200579" indent="0">
              <a:buNone/>
              <a:defRPr sz="1601" b="1"/>
            </a:lvl8pPr>
            <a:lvl9pPr marL="3657805" indent="0">
              <a:buNone/>
              <a:defRPr sz="1601"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EB781519-C82B-FD03-72BD-E2265B5C7F80}"/>
              </a:ext>
            </a:extLst>
          </p:cNvPr>
          <p:cNvSpPr>
            <a:spLocks noGrp="1"/>
          </p:cNvSpPr>
          <p:nvPr>
            <p:ph sz="quarter" idx="4"/>
          </p:nvPr>
        </p:nvSpPr>
        <p:spPr>
          <a:xfrm>
            <a:off x="3937001" y="3984625"/>
            <a:ext cx="3305175" cy="585946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2299E7D8-9DD7-B4EB-A2A3-3B206EB21E7B}"/>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8" name="Alatunnisteen paikkamerkki 7">
            <a:extLst>
              <a:ext uri="{FF2B5EF4-FFF2-40B4-BE49-F238E27FC236}">
                <a16:creationId xmlns:a16="http://schemas.microsoft.com/office/drawing/2014/main" id="{62927E17-997F-776F-F080-D18A8ACD3A99}"/>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CFA3AE26-83CB-082D-9E5D-C628A70673D6}"/>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4023725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1497D1-4EF3-1A25-FD5A-8F91ED5013A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FDB667D-965B-E71B-9BE4-5686EEAC5BAC}"/>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4" name="Alatunnisteen paikkamerkki 3">
            <a:extLst>
              <a:ext uri="{FF2B5EF4-FFF2-40B4-BE49-F238E27FC236}">
                <a16:creationId xmlns:a16="http://schemas.microsoft.com/office/drawing/2014/main" id="{DCDE88BF-1FCB-F97A-2914-938C68E8C26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B7ED5174-2B0C-45E3-4471-340D87D50D5E}"/>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29268066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57FF66A-3B99-659C-249F-B177F25257DA}"/>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3" name="Alatunnisteen paikkamerkki 2">
            <a:extLst>
              <a:ext uri="{FF2B5EF4-FFF2-40B4-BE49-F238E27FC236}">
                <a16:creationId xmlns:a16="http://schemas.microsoft.com/office/drawing/2014/main" id="{8E7313B8-5846-B458-BFD5-0D978A79CC42}"/>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A4DE55BE-2486-B876-9CAC-C2D5954A8E3C}"/>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360777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A6B7CE-C648-4626-C7C1-98A56DAE6B67}"/>
              </a:ext>
            </a:extLst>
          </p:cNvPr>
          <p:cNvSpPr>
            <a:spLocks noGrp="1"/>
          </p:cNvSpPr>
          <p:nvPr>
            <p:ph type="title"/>
          </p:nvPr>
        </p:nvSpPr>
        <p:spPr>
          <a:xfrm>
            <a:off x="534989" y="727077"/>
            <a:ext cx="2508250" cy="2544763"/>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73D82B9C-D395-0A25-B9BE-2C783B6CE115}"/>
              </a:ext>
            </a:extLst>
          </p:cNvPr>
          <p:cNvSpPr>
            <a:spLocks noGrp="1"/>
          </p:cNvSpPr>
          <p:nvPr>
            <p:ph idx="1"/>
          </p:nvPr>
        </p:nvSpPr>
        <p:spPr>
          <a:xfrm>
            <a:off x="3305175" y="1570038"/>
            <a:ext cx="3937000" cy="7751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0734DC7-0AFF-1669-64F0-C40322A6B802}"/>
              </a:ext>
            </a:extLst>
          </p:cNvPr>
          <p:cNvSpPr>
            <a:spLocks noGrp="1"/>
          </p:cNvSpPr>
          <p:nvPr>
            <p:ph type="body" sz="half" idx="2"/>
          </p:nvPr>
        </p:nvSpPr>
        <p:spPr>
          <a:xfrm>
            <a:off x="534989" y="3271838"/>
            <a:ext cx="2508250" cy="6062662"/>
          </a:xfrm>
        </p:spPr>
        <p:txBody>
          <a:bodyPr/>
          <a:lstStyle>
            <a:lvl1pPr marL="0" indent="0">
              <a:buNone/>
              <a:defRPr sz="1601"/>
            </a:lvl1pPr>
            <a:lvl2pPr marL="457226" indent="0">
              <a:buNone/>
              <a:defRPr sz="1400"/>
            </a:lvl2pPr>
            <a:lvl3pPr marL="914452" indent="0">
              <a:buNone/>
              <a:defRPr sz="1199"/>
            </a:lvl3pPr>
            <a:lvl4pPr marL="1371677" indent="0">
              <a:buNone/>
              <a:defRPr sz="1000"/>
            </a:lvl4pPr>
            <a:lvl5pPr marL="1828903" indent="0">
              <a:buNone/>
              <a:defRPr sz="1000"/>
            </a:lvl5pPr>
            <a:lvl6pPr marL="2286128" indent="0">
              <a:buNone/>
              <a:defRPr sz="1000"/>
            </a:lvl6pPr>
            <a:lvl7pPr marL="2743354" indent="0">
              <a:buNone/>
              <a:defRPr sz="1000"/>
            </a:lvl7pPr>
            <a:lvl8pPr marL="3200579" indent="0">
              <a:buNone/>
              <a:defRPr sz="1000"/>
            </a:lvl8pPr>
            <a:lvl9pPr marL="3657805"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F949FD2F-8E6E-B743-0395-B0A38F5763A4}"/>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6" name="Alatunnisteen paikkamerkki 5">
            <a:extLst>
              <a:ext uri="{FF2B5EF4-FFF2-40B4-BE49-F238E27FC236}">
                <a16:creationId xmlns:a16="http://schemas.microsoft.com/office/drawing/2014/main" id="{F1FB2795-A8C1-8BA2-39F0-3BF19726E5A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08320BBB-CB9A-5891-FCD4-182C85EF7EBB}"/>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601631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09006B2-2966-5A65-1DC6-8107283FE52B}"/>
              </a:ext>
            </a:extLst>
          </p:cNvPr>
          <p:cNvSpPr>
            <a:spLocks noGrp="1"/>
          </p:cNvSpPr>
          <p:nvPr>
            <p:ph type="title"/>
          </p:nvPr>
        </p:nvSpPr>
        <p:spPr>
          <a:xfrm>
            <a:off x="534989" y="727077"/>
            <a:ext cx="2508250" cy="2544763"/>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3EF544B-3CC5-8FEE-DC48-046083301D5C}"/>
              </a:ext>
            </a:extLst>
          </p:cNvPr>
          <p:cNvSpPr>
            <a:spLocks noGrp="1"/>
          </p:cNvSpPr>
          <p:nvPr>
            <p:ph type="pic" idx="1"/>
          </p:nvPr>
        </p:nvSpPr>
        <p:spPr>
          <a:xfrm>
            <a:off x="3305175" y="1570038"/>
            <a:ext cx="3937000" cy="7751762"/>
          </a:xfrm>
        </p:spPr>
        <p:txBody>
          <a:bodyPr/>
          <a:lstStyle>
            <a:lvl1pPr marL="0" indent="0">
              <a:buNone/>
              <a:defRPr sz="3200"/>
            </a:lvl1pPr>
            <a:lvl2pPr marL="457226" indent="0">
              <a:buNone/>
              <a:defRPr sz="2800"/>
            </a:lvl2pPr>
            <a:lvl3pPr marL="914452" indent="0">
              <a:buNone/>
              <a:defRPr sz="2400"/>
            </a:lvl3pPr>
            <a:lvl4pPr marL="1371677" indent="0">
              <a:buNone/>
              <a:defRPr sz="2000"/>
            </a:lvl4pPr>
            <a:lvl5pPr marL="1828903" indent="0">
              <a:buNone/>
              <a:defRPr sz="2000"/>
            </a:lvl5pPr>
            <a:lvl6pPr marL="2286128" indent="0">
              <a:buNone/>
              <a:defRPr sz="2000"/>
            </a:lvl6pPr>
            <a:lvl7pPr marL="2743354" indent="0">
              <a:buNone/>
              <a:defRPr sz="2000"/>
            </a:lvl7pPr>
            <a:lvl8pPr marL="3200579" indent="0">
              <a:buNone/>
              <a:defRPr sz="2000"/>
            </a:lvl8pPr>
            <a:lvl9pPr marL="3657805" indent="0">
              <a:buNone/>
              <a:defRPr sz="2000"/>
            </a:lvl9pPr>
          </a:lstStyle>
          <a:p>
            <a:endParaRPr lang="fi-FI"/>
          </a:p>
        </p:txBody>
      </p:sp>
      <p:sp>
        <p:nvSpPr>
          <p:cNvPr id="4" name="Tekstin paikkamerkki 3">
            <a:extLst>
              <a:ext uri="{FF2B5EF4-FFF2-40B4-BE49-F238E27FC236}">
                <a16:creationId xmlns:a16="http://schemas.microsoft.com/office/drawing/2014/main" id="{235DF20B-F29F-7B26-C2BD-FFCE77472B0E}"/>
              </a:ext>
            </a:extLst>
          </p:cNvPr>
          <p:cNvSpPr>
            <a:spLocks noGrp="1"/>
          </p:cNvSpPr>
          <p:nvPr>
            <p:ph type="body" sz="half" idx="2"/>
          </p:nvPr>
        </p:nvSpPr>
        <p:spPr>
          <a:xfrm>
            <a:off x="534989" y="3271838"/>
            <a:ext cx="2508250" cy="6062662"/>
          </a:xfrm>
        </p:spPr>
        <p:txBody>
          <a:bodyPr/>
          <a:lstStyle>
            <a:lvl1pPr marL="0" indent="0">
              <a:buNone/>
              <a:defRPr sz="1601"/>
            </a:lvl1pPr>
            <a:lvl2pPr marL="457226" indent="0">
              <a:buNone/>
              <a:defRPr sz="1400"/>
            </a:lvl2pPr>
            <a:lvl3pPr marL="914452" indent="0">
              <a:buNone/>
              <a:defRPr sz="1199"/>
            </a:lvl3pPr>
            <a:lvl4pPr marL="1371677" indent="0">
              <a:buNone/>
              <a:defRPr sz="1000"/>
            </a:lvl4pPr>
            <a:lvl5pPr marL="1828903" indent="0">
              <a:buNone/>
              <a:defRPr sz="1000"/>
            </a:lvl5pPr>
            <a:lvl6pPr marL="2286128" indent="0">
              <a:buNone/>
              <a:defRPr sz="1000"/>
            </a:lvl6pPr>
            <a:lvl7pPr marL="2743354" indent="0">
              <a:buNone/>
              <a:defRPr sz="1000"/>
            </a:lvl7pPr>
            <a:lvl8pPr marL="3200579" indent="0">
              <a:buNone/>
              <a:defRPr sz="1000"/>
            </a:lvl8pPr>
            <a:lvl9pPr marL="3657805"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56AC97A-1849-7D1E-0932-6F88A1CA1256}"/>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6" name="Alatunnisteen paikkamerkki 5">
            <a:extLst>
              <a:ext uri="{FF2B5EF4-FFF2-40B4-BE49-F238E27FC236}">
                <a16:creationId xmlns:a16="http://schemas.microsoft.com/office/drawing/2014/main" id="{68717A26-74AC-2E4F-B5FC-859709DE8345}"/>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90192DF-F153-55EA-436A-C3704E94BB45}"/>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1942754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816F47-AD9B-BBD1-147C-123D0D7D18DC}"/>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07560396-862E-9673-FD8D-87219E338EB1}"/>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7EF12F0-8135-BF41-CF03-5F6887CE2F92}"/>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6C2D8965-3FAD-D3A8-0C01-3D823360C63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A7F9D51-AB9C-E6D9-3B3D-C76361EDC0FF}"/>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36302024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491E6A6C-A035-18B3-B14C-68DF0FFB81FD}"/>
              </a:ext>
            </a:extLst>
          </p:cNvPr>
          <p:cNvSpPr>
            <a:spLocks noGrp="1"/>
          </p:cNvSpPr>
          <p:nvPr>
            <p:ph type="title" orient="vert"/>
          </p:nvPr>
        </p:nvSpPr>
        <p:spPr>
          <a:xfrm>
            <a:off x="5564189" y="581026"/>
            <a:ext cx="1676400" cy="9244013"/>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DF22A426-C595-8C08-5EFA-F11C61272817}"/>
              </a:ext>
            </a:extLst>
          </p:cNvPr>
          <p:cNvSpPr>
            <a:spLocks noGrp="1"/>
          </p:cNvSpPr>
          <p:nvPr>
            <p:ph type="body" orient="vert" idx="1"/>
          </p:nvPr>
        </p:nvSpPr>
        <p:spPr>
          <a:xfrm>
            <a:off x="534988" y="581026"/>
            <a:ext cx="4876800" cy="9244013"/>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C27EDF7-03F6-A7FB-B943-B71EE21C2204}"/>
              </a:ext>
            </a:extLst>
          </p:cNvPr>
          <p:cNvSpPr>
            <a:spLocks noGrp="1"/>
          </p:cNvSpPr>
          <p:nvPr>
            <p:ph type="dt" sz="half" idx="10"/>
          </p:nvPr>
        </p:nvSpPr>
        <p:spPr/>
        <p:txBody>
          <a:body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89284F65-FE44-DB05-C230-F74B4A1F937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FC1E478-2BA5-23FC-6297-C288A6CC350B}"/>
              </a:ext>
            </a:extLst>
          </p:cNvPr>
          <p:cNvSpPr>
            <a:spLocks noGrp="1"/>
          </p:cNvSpPr>
          <p:nvPr>
            <p:ph type="sldNum" sz="quarter" idx="12"/>
          </p:nvPr>
        </p:nvSpPr>
        <p:spPr/>
        <p:txBody>
          <a:bodyPr/>
          <a:lstStyle/>
          <a:p>
            <a:fld id="{148F91AB-C780-4101-A84A-53ADE0EA4EBE}" type="slidenum">
              <a:rPr lang="fi-FI" smtClean="0"/>
              <a:t>‹#›</a:t>
            </a:fld>
            <a:endParaRPr lang="fi-FI"/>
          </a:p>
        </p:txBody>
      </p:sp>
    </p:spTree>
    <p:extLst>
      <p:ext uri="{BB962C8B-B14F-4D97-AF65-F5344CB8AC3E}">
        <p14:creationId xmlns:p14="http://schemas.microsoft.com/office/powerpoint/2010/main" val="641347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1376" y="644235"/>
            <a:ext cx="6092826" cy="1981323"/>
          </a:xfrm>
          <a:prstGeom prst="rect">
            <a:avLst/>
          </a:prstGeom>
        </p:spPr>
        <p:txBody>
          <a:bodyPr vert="horz" lIns="91440" tIns="45720" rIns="91440" bIns="45720" rtlCol="0" anchor="ctr">
            <a:normAutofit/>
          </a:bodyPr>
          <a:lstStyle/>
          <a:p>
            <a:r>
              <a:rPr lang="fi-FI"/>
              <a:t>Muokkaa ots. perustyyl. napsautt.</a:t>
            </a:r>
            <a:endParaRPr lang="en-US"/>
          </a:p>
        </p:txBody>
      </p:sp>
      <p:sp>
        <p:nvSpPr>
          <p:cNvPr id="3" name="Text Placeholder 2"/>
          <p:cNvSpPr>
            <a:spLocks noGrp="1"/>
          </p:cNvSpPr>
          <p:nvPr>
            <p:ph type="body" idx="1"/>
          </p:nvPr>
        </p:nvSpPr>
        <p:spPr>
          <a:xfrm>
            <a:off x="841374" y="2952789"/>
            <a:ext cx="6092826" cy="6503956"/>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5" name="Footer Placeholder 4"/>
          <p:cNvSpPr>
            <a:spLocks noGrp="1"/>
          </p:cNvSpPr>
          <p:nvPr>
            <p:ph type="ftr" sz="quarter" idx="3"/>
          </p:nvPr>
        </p:nvSpPr>
        <p:spPr>
          <a:xfrm>
            <a:off x="2695712" y="9580073"/>
            <a:ext cx="2384150" cy="545752"/>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5344768" y="9990601"/>
            <a:ext cx="1589432" cy="545752"/>
          </a:xfrm>
          <a:prstGeom prst="rect">
            <a:avLst/>
          </a:prstGeom>
        </p:spPr>
        <p:txBody>
          <a:bodyPr vert="horz" lIns="91440" tIns="45720" rIns="91440" bIns="45720" rtlCol="0" anchor="ctr"/>
          <a:lstStyle>
            <a:lvl1pPr algn="r">
              <a:defRPr sz="1020">
                <a:solidFill>
                  <a:schemeClr val="tx1">
                    <a:tint val="75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6740708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98" r:id="rId3"/>
    <p:sldLayoutId id="2147483699" r:id="rId4"/>
    <p:sldLayoutId id="2147483696" r:id="rId5"/>
    <p:sldLayoutId id="2147483713" r:id="rId6"/>
    <p:sldLayoutId id="2147483700" r:id="rId7"/>
    <p:sldLayoutId id="2147483697"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l" defTabSz="777558"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90" indent="-194390" algn="l" defTabSz="777558"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69" indent="-194390" algn="l" defTabSz="777558"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948" indent="-194390" algn="l" defTabSz="777558" rtl="0" eaLnBrk="1" latinLnBrk="0" hangingPunct="1">
        <a:lnSpc>
          <a:spcPct val="90000"/>
        </a:lnSpc>
        <a:spcBef>
          <a:spcPts val="425"/>
        </a:spcBef>
        <a:buFont typeface="Arial" panose="020B0604020202020204" pitchFamily="34" charset="0"/>
        <a:buChar char="•"/>
        <a:defRPr sz="1702" kern="1200">
          <a:solidFill>
            <a:schemeClr val="tx1"/>
          </a:solidFill>
          <a:latin typeface="+mn-lt"/>
          <a:ea typeface="+mn-ea"/>
          <a:cs typeface="+mn-cs"/>
        </a:defRPr>
      </a:lvl3pPr>
      <a:lvl4pPr marL="1360726"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9505"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8284"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7064"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5843"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4621"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558" rtl="0" eaLnBrk="1" latinLnBrk="0" hangingPunct="1">
        <a:defRPr sz="1530" kern="1200">
          <a:solidFill>
            <a:schemeClr val="tx1"/>
          </a:solidFill>
          <a:latin typeface="+mn-lt"/>
          <a:ea typeface="+mn-ea"/>
          <a:cs typeface="+mn-cs"/>
        </a:defRPr>
      </a:lvl1pPr>
      <a:lvl2pPr marL="388779" algn="l" defTabSz="777558" rtl="0" eaLnBrk="1" latinLnBrk="0" hangingPunct="1">
        <a:defRPr sz="1530" kern="1200">
          <a:solidFill>
            <a:schemeClr val="tx1"/>
          </a:solidFill>
          <a:latin typeface="+mn-lt"/>
          <a:ea typeface="+mn-ea"/>
          <a:cs typeface="+mn-cs"/>
        </a:defRPr>
      </a:lvl2pPr>
      <a:lvl3pPr marL="777558" algn="l" defTabSz="777558" rtl="0" eaLnBrk="1" latinLnBrk="0" hangingPunct="1">
        <a:defRPr sz="1530" kern="1200">
          <a:solidFill>
            <a:schemeClr val="tx1"/>
          </a:solidFill>
          <a:latin typeface="+mn-lt"/>
          <a:ea typeface="+mn-ea"/>
          <a:cs typeface="+mn-cs"/>
        </a:defRPr>
      </a:lvl3pPr>
      <a:lvl4pPr marL="1166337" algn="l" defTabSz="777558" rtl="0" eaLnBrk="1" latinLnBrk="0" hangingPunct="1">
        <a:defRPr sz="1530" kern="1200">
          <a:solidFill>
            <a:schemeClr val="tx1"/>
          </a:solidFill>
          <a:latin typeface="+mn-lt"/>
          <a:ea typeface="+mn-ea"/>
          <a:cs typeface="+mn-cs"/>
        </a:defRPr>
      </a:lvl4pPr>
      <a:lvl5pPr marL="1555116" algn="l" defTabSz="777558" rtl="0" eaLnBrk="1" latinLnBrk="0" hangingPunct="1">
        <a:defRPr sz="1530" kern="1200">
          <a:solidFill>
            <a:schemeClr val="tx1"/>
          </a:solidFill>
          <a:latin typeface="+mn-lt"/>
          <a:ea typeface="+mn-ea"/>
          <a:cs typeface="+mn-cs"/>
        </a:defRPr>
      </a:lvl5pPr>
      <a:lvl6pPr marL="1943895" algn="l" defTabSz="777558" rtl="0" eaLnBrk="1" latinLnBrk="0" hangingPunct="1">
        <a:defRPr sz="1530" kern="1200">
          <a:solidFill>
            <a:schemeClr val="tx1"/>
          </a:solidFill>
          <a:latin typeface="+mn-lt"/>
          <a:ea typeface="+mn-ea"/>
          <a:cs typeface="+mn-cs"/>
        </a:defRPr>
      </a:lvl6pPr>
      <a:lvl7pPr marL="2332674" algn="l" defTabSz="777558" rtl="0" eaLnBrk="1" latinLnBrk="0" hangingPunct="1">
        <a:defRPr sz="1530" kern="1200">
          <a:solidFill>
            <a:schemeClr val="tx1"/>
          </a:solidFill>
          <a:latin typeface="+mn-lt"/>
          <a:ea typeface="+mn-ea"/>
          <a:cs typeface="+mn-cs"/>
        </a:defRPr>
      </a:lvl7pPr>
      <a:lvl8pPr marL="2721453" algn="l" defTabSz="777558" rtl="0" eaLnBrk="1" latinLnBrk="0" hangingPunct="1">
        <a:defRPr sz="1530" kern="1200">
          <a:solidFill>
            <a:schemeClr val="tx1"/>
          </a:solidFill>
          <a:latin typeface="+mn-lt"/>
          <a:ea typeface="+mn-ea"/>
          <a:cs typeface="+mn-cs"/>
        </a:defRPr>
      </a:lvl8pPr>
      <a:lvl9pPr marL="3110232" algn="l" defTabSz="777558"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F32BDB7-1D56-7E0A-72F7-F857168E4B01}"/>
              </a:ext>
            </a:extLst>
          </p:cNvPr>
          <p:cNvSpPr>
            <a:spLocks noGrp="1"/>
          </p:cNvSpPr>
          <p:nvPr>
            <p:ph type="title"/>
          </p:nvPr>
        </p:nvSpPr>
        <p:spPr>
          <a:xfrm>
            <a:off x="534989" y="581026"/>
            <a:ext cx="6705600" cy="2108200"/>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1E5F76B5-8DA1-1822-88D2-F49476501245}"/>
              </a:ext>
            </a:extLst>
          </p:cNvPr>
          <p:cNvSpPr>
            <a:spLocks noGrp="1"/>
          </p:cNvSpPr>
          <p:nvPr>
            <p:ph type="body" idx="1"/>
          </p:nvPr>
        </p:nvSpPr>
        <p:spPr>
          <a:xfrm>
            <a:off x="534989" y="2903539"/>
            <a:ext cx="6705600" cy="692150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46B27CC-A5B5-4A50-CA8E-4FFDB1551A3D}"/>
              </a:ext>
            </a:extLst>
          </p:cNvPr>
          <p:cNvSpPr>
            <a:spLocks noGrp="1"/>
          </p:cNvSpPr>
          <p:nvPr>
            <p:ph type="dt" sz="half" idx="2"/>
          </p:nvPr>
        </p:nvSpPr>
        <p:spPr>
          <a:xfrm>
            <a:off x="534988" y="10109201"/>
            <a:ext cx="1749425" cy="581025"/>
          </a:xfrm>
          <a:prstGeom prst="rect">
            <a:avLst/>
          </a:prstGeom>
        </p:spPr>
        <p:txBody>
          <a:bodyPr vert="horz" lIns="91440" tIns="45720" rIns="91440" bIns="45720" rtlCol="0" anchor="ctr"/>
          <a:lstStyle>
            <a:lvl1pPr algn="l">
              <a:defRPr sz="1199">
                <a:solidFill>
                  <a:schemeClr val="tx1">
                    <a:tint val="75000"/>
                  </a:schemeClr>
                </a:solidFill>
              </a:defRPr>
            </a:lvl1pPr>
          </a:lstStyle>
          <a:p>
            <a:fld id="{BE7E2EAF-CA55-4B6C-AC1F-E80A595F2B56}" type="datetimeFigureOut">
              <a:rPr lang="fi-FI" smtClean="0"/>
              <a:t>8.7.2025</a:t>
            </a:fld>
            <a:endParaRPr lang="fi-FI"/>
          </a:p>
        </p:txBody>
      </p:sp>
      <p:sp>
        <p:nvSpPr>
          <p:cNvPr id="5" name="Alatunnisteen paikkamerkki 4">
            <a:extLst>
              <a:ext uri="{FF2B5EF4-FFF2-40B4-BE49-F238E27FC236}">
                <a16:creationId xmlns:a16="http://schemas.microsoft.com/office/drawing/2014/main" id="{93443368-2335-857E-8885-B06621FBCF95}"/>
              </a:ext>
            </a:extLst>
          </p:cNvPr>
          <p:cNvSpPr>
            <a:spLocks noGrp="1"/>
          </p:cNvSpPr>
          <p:nvPr>
            <p:ph type="ftr" sz="quarter" idx="3"/>
          </p:nvPr>
        </p:nvSpPr>
        <p:spPr>
          <a:xfrm>
            <a:off x="2574926" y="10109201"/>
            <a:ext cx="2625725" cy="581025"/>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6BB779F2-3434-896B-14BE-4EC22D809940}"/>
              </a:ext>
            </a:extLst>
          </p:cNvPr>
          <p:cNvSpPr>
            <a:spLocks noGrp="1"/>
          </p:cNvSpPr>
          <p:nvPr>
            <p:ph type="sldNum" sz="quarter" idx="4"/>
          </p:nvPr>
        </p:nvSpPr>
        <p:spPr>
          <a:xfrm>
            <a:off x="5491164" y="10109201"/>
            <a:ext cx="1749425" cy="581025"/>
          </a:xfrm>
          <a:prstGeom prst="rect">
            <a:avLst/>
          </a:prstGeom>
        </p:spPr>
        <p:txBody>
          <a:bodyPr vert="horz" lIns="91440" tIns="45720" rIns="91440" bIns="45720" rtlCol="0" anchor="ctr"/>
          <a:lstStyle>
            <a:lvl1pPr algn="r">
              <a:defRPr sz="1199">
                <a:solidFill>
                  <a:schemeClr val="tx1">
                    <a:tint val="75000"/>
                  </a:schemeClr>
                </a:solidFill>
              </a:defRPr>
            </a:lvl1pPr>
          </a:lstStyle>
          <a:p>
            <a:fld id="{148F91AB-C780-4101-A84A-53ADE0EA4EBE}" type="slidenum">
              <a:rPr lang="fi-FI" smtClean="0"/>
              <a:t>‹#›</a:t>
            </a:fld>
            <a:endParaRPr lang="fi-FI"/>
          </a:p>
        </p:txBody>
      </p:sp>
    </p:spTree>
    <p:extLst>
      <p:ext uri="{BB962C8B-B14F-4D97-AF65-F5344CB8AC3E}">
        <p14:creationId xmlns:p14="http://schemas.microsoft.com/office/powerpoint/2010/main" val="357344736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52"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13" indent="-228613" algn="l" defTabSz="91445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9" indent="-228613" algn="l" defTabSz="914452" rtl="0" eaLnBrk="1" latinLnBrk="0" hangingPunct="1">
        <a:lnSpc>
          <a:spcPct val="90000"/>
        </a:lnSpc>
        <a:spcBef>
          <a:spcPts val="499"/>
        </a:spcBef>
        <a:buFont typeface="Arial" panose="020B0604020202020204" pitchFamily="34" charset="0"/>
        <a:buChar char="•"/>
        <a:defRPr sz="2400" kern="1200">
          <a:solidFill>
            <a:schemeClr val="tx1"/>
          </a:solidFill>
          <a:latin typeface="+mn-lt"/>
          <a:ea typeface="+mn-ea"/>
          <a:cs typeface="+mn-cs"/>
        </a:defRPr>
      </a:lvl2pPr>
      <a:lvl3pPr marL="1143065" indent="-228613" algn="l" defTabSz="914452" rtl="0" eaLnBrk="1" latinLnBrk="0" hangingPunct="1">
        <a:lnSpc>
          <a:spcPct val="90000"/>
        </a:lnSpc>
        <a:spcBef>
          <a:spcPts val="499"/>
        </a:spcBef>
        <a:buFont typeface="Arial" panose="020B0604020202020204" pitchFamily="34" charset="0"/>
        <a:buChar char="•"/>
        <a:defRPr sz="2000" kern="1200">
          <a:solidFill>
            <a:schemeClr val="tx1"/>
          </a:solidFill>
          <a:latin typeface="+mn-lt"/>
          <a:ea typeface="+mn-ea"/>
          <a:cs typeface="+mn-cs"/>
        </a:defRPr>
      </a:lvl3pPr>
      <a:lvl4pPr marL="1600290"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4pPr>
      <a:lvl5pPr marL="2057515"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5pPr>
      <a:lvl6pPr marL="2514741"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966"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9192"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6418" indent="-228613" algn="l" defTabSz="914452"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52" rtl="0" eaLnBrk="1" latinLnBrk="0" hangingPunct="1">
        <a:defRPr sz="1800" kern="1200">
          <a:solidFill>
            <a:schemeClr val="tx1"/>
          </a:solidFill>
          <a:latin typeface="+mn-lt"/>
          <a:ea typeface="+mn-ea"/>
          <a:cs typeface="+mn-cs"/>
        </a:defRPr>
      </a:lvl1pPr>
      <a:lvl2pPr marL="457226" algn="l" defTabSz="914452" rtl="0" eaLnBrk="1" latinLnBrk="0" hangingPunct="1">
        <a:defRPr sz="1800" kern="1200">
          <a:solidFill>
            <a:schemeClr val="tx1"/>
          </a:solidFill>
          <a:latin typeface="+mn-lt"/>
          <a:ea typeface="+mn-ea"/>
          <a:cs typeface="+mn-cs"/>
        </a:defRPr>
      </a:lvl2pPr>
      <a:lvl3pPr marL="914452" algn="l" defTabSz="914452" rtl="0" eaLnBrk="1" latinLnBrk="0" hangingPunct="1">
        <a:defRPr sz="1800" kern="1200">
          <a:solidFill>
            <a:schemeClr val="tx1"/>
          </a:solidFill>
          <a:latin typeface="+mn-lt"/>
          <a:ea typeface="+mn-ea"/>
          <a:cs typeface="+mn-cs"/>
        </a:defRPr>
      </a:lvl3pPr>
      <a:lvl4pPr marL="1371677" algn="l" defTabSz="914452" rtl="0" eaLnBrk="1" latinLnBrk="0" hangingPunct="1">
        <a:defRPr sz="1800" kern="1200">
          <a:solidFill>
            <a:schemeClr val="tx1"/>
          </a:solidFill>
          <a:latin typeface="+mn-lt"/>
          <a:ea typeface="+mn-ea"/>
          <a:cs typeface="+mn-cs"/>
        </a:defRPr>
      </a:lvl4pPr>
      <a:lvl5pPr marL="1828903" algn="l" defTabSz="914452" rtl="0" eaLnBrk="1" latinLnBrk="0" hangingPunct="1">
        <a:defRPr sz="1800" kern="1200">
          <a:solidFill>
            <a:schemeClr val="tx1"/>
          </a:solidFill>
          <a:latin typeface="+mn-lt"/>
          <a:ea typeface="+mn-ea"/>
          <a:cs typeface="+mn-cs"/>
        </a:defRPr>
      </a:lvl5pPr>
      <a:lvl6pPr marL="2286128" algn="l" defTabSz="914452" rtl="0" eaLnBrk="1" latinLnBrk="0" hangingPunct="1">
        <a:defRPr sz="1800" kern="1200">
          <a:solidFill>
            <a:schemeClr val="tx1"/>
          </a:solidFill>
          <a:latin typeface="+mn-lt"/>
          <a:ea typeface="+mn-ea"/>
          <a:cs typeface="+mn-cs"/>
        </a:defRPr>
      </a:lvl6pPr>
      <a:lvl7pPr marL="2743354" algn="l" defTabSz="914452" rtl="0" eaLnBrk="1" latinLnBrk="0" hangingPunct="1">
        <a:defRPr sz="1800" kern="1200">
          <a:solidFill>
            <a:schemeClr val="tx1"/>
          </a:solidFill>
          <a:latin typeface="+mn-lt"/>
          <a:ea typeface="+mn-ea"/>
          <a:cs typeface="+mn-cs"/>
        </a:defRPr>
      </a:lvl7pPr>
      <a:lvl8pPr marL="3200579" algn="l" defTabSz="914452" rtl="0" eaLnBrk="1" latinLnBrk="0" hangingPunct="1">
        <a:defRPr sz="1800" kern="1200">
          <a:solidFill>
            <a:schemeClr val="tx1"/>
          </a:solidFill>
          <a:latin typeface="+mn-lt"/>
          <a:ea typeface="+mn-ea"/>
          <a:cs typeface="+mn-cs"/>
        </a:defRPr>
      </a:lvl8pPr>
      <a:lvl9pPr marL="3657805" algn="l" defTabSz="91445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91BA0-44D6-F94C-6259-025F45A40797}"/>
              </a:ext>
            </a:extLst>
          </p:cNvPr>
          <p:cNvSpPr>
            <a:spLocks noGrp="1"/>
          </p:cNvSpPr>
          <p:nvPr>
            <p:ph type="title"/>
          </p:nvPr>
        </p:nvSpPr>
        <p:spPr/>
        <p:txBody>
          <a:bodyPr>
            <a:normAutofit/>
          </a:bodyPr>
          <a:lstStyle/>
          <a:p>
            <a:r>
              <a:rPr lang="fi-FI" sz="2202" b="1" dirty="0" err="1">
                <a:latin typeface="Corbel" panose="020B0503020204020204" pitchFamily="34" charset="0"/>
              </a:rPr>
              <a:t>Example</a:t>
            </a:r>
            <a:r>
              <a:rPr lang="fi-FI" sz="2202" b="1" dirty="0">
                <a:latin typeface="Corbel" panose="020B0503020204020204" pitchFamily="34" charset="0"/>
              </a:rPr>
              <a:t>: </a:t>
            </a:r>
            <a:r>
              <a:rPr lang="fi-FI" sz="2202" b="1" dirty="0" err="1">
                <a:latin typeface="Corbel" panose="020B0503020204020204" pitchFamily="34" charset="0"/>
              </a:rPr>
              <a:t>Graded</a:t>
            </a:r>
            <a:r>
              <a:rPr lang="fi-FI" sz="2202" b="1" dirty="0">
                <a:latin typeface="Corbel" panose="020B0503020204020204" pitchFamily="34" charset="0"/>
              </a:rPr>
              <a:t> </a:t>
            </a:r>
            <a:r>
              <a:rPr lang="fi-FI" sz="2202" b="1" dirty="0" err="1">
                <a:latin typeface="Corbel" panose="020B0503020204020204" pitchFamily="34" charset="0"/>
              </a:rPr>
              <a:t>schedule</a:t>
            </a:r>
            <a:r>
              <a:rPr lang="fi-FI" sz="2202" b="1" dirty="0">
                <a:latin typeface="Corbel" panose="020B0503020204020204" pitchFamily="34" charset="0"/>
              </a:rPr>
              <a:t> for </a:t>
            </a:r>
            <a:r>
              <a:rPr lang="fi-FI" sz="2202" b="1" dirty="0" err="1">
                <a:latin typeface="Corbel" panose="020B0503020204020204" pitchFamily="34" charset="0"/>
              </a:rPr>
              <a:t>rehearsal</a:t>
            </a:r>
            <a:r>
              <a:rPr lang="fi-FI" sz="2202" b="1" dirty="0">
                <a:latin typeface="Corbel" panose="020B0503020204020204" pitchFamily="34" charset="0"/>
              </a:rPr>
              <a:t> of </a:t>
            </a:r>
            <a:r>
              <a:rPr lang="fi-FI" sz="2202" b="1" dirty="0" err="1">
                <a:latin typeface="Corbel" panose="020B0503020204020204" pitchFamily="34" charset="0"/>
              </a:rPr>
              <a:t>skills</a:t>
            </a:r>
            <a:endParaRPr lang="fi-FI" sz="2202" dirty="0">
              <a:latin typeface="Corbel" panose="020B0503020204020204" pitchFamily="34" charset="0"/>
            </a:endParaRPr>
          </a:p>
        </p:txBody>
      </p:sp>
      <p:sp>
        <p:nvSpPr>
          <p:cNvPr id="22" name="Slide Number Placeholder 21">
            <a:extLst>
              <a:ext uri="{FF2B5EF4-FFF2-40B4-BE49-F238E27FC236}">
                <a16:creationId xmlns:a16="http://schemas.microsoft.com/office/drawing/2014/main" id="{B168ECFB-B540-D88A-57CA-0885FE9FD7D3}"/>
              </a:ext>
            </a:extLst>
          </p:cNvPr>
          <p:cNvSpPr>
            <a:spLocks noGrp="1"/>
          </p:cNvSpPr>
          <p:nvPr>
            <p:ph type="sldNum" sz="quarter" idx="11"/>
          </p:nvPr>
        </p:nvSpPr>
        <p:spPr>
          <a:xfrm>
            <a:off x="5786947" y="10176552"/>
            <a:ext cx="1699086" cy="580736"/>
          </a:xfrm>
        </p:spPr>
        <p:txBody>
          <a:bodyPr/>
          <a:lstStyle/>
          <a:p>
            <a:fld id="{770DCAB4-E9FA-4F83-9DA4-3AFBCE20925B}" type="slidenum">
              <a:rPr lang="fi-FI" smtClean="0"/>
              <a:t>1</a:t>
            </a:fld>
            <a:endParaRPr lang="fi-FI"/>
          </a:p>
        </p:txBody>
      </p:sp>
      <p:graphicFrame>
        <p:nvGraphicFramePr>
          <p:cNvPr id="7" name="Table 6">
            <a:extLst>
              <a:ext uri="{FF2B5EF4-FFF2-40B4-BE49-F238E27FC236}">
                <a16:creationId xmlns:a16="http://schemas.microsoft.com/office/drawing/2014/main" id="{137DF21C-540A-1A27-2505-C8913F4A18E7}"/>
              </a:ext>
            </a:extLst>
          </p:cNvPr>
          <p:cNvGraphicFramePr>
            <a:graphicFrameLocks noGrp="1"/>
          </p:cNvGraphicFramePr>
          <p:nvPr/>
        </p:nvGraphicFramePr>
        <p:xfrm>
          <a:off x="547232" y="1665762"/>
          <a:ext cx="6681108" cy="8849519"/>
        </p:xfrm>
        <a:graphic>
          <a:graphicData uri="http://schemas.openxmlformats.org/drawingml/2006/table">
            <a:tbl>
              <a:tblPr firstRow="1" bandRow="1">
                <a:tableStyleId>{93296810-A885-4BE3-A3E7-6D5BEEA58F35}</a:tableStyleId>
              </a:tblPr>
              <a:tblGrid>
                <a:gridCol w="351928">
                  <a:extLst>
                    <a:ext uri="{9D8B030D-6E8A-4147-A177-3AD203B41FA5}">
                      <a16:colId xmlns:a16="http://schemas.microsoft.com/office/drawing/2014/main" val="4282228293"/>
                    </a:ext>
                  </a:extLst>
                </a:gridCol>
                <a:gridCol w="1265836">
                  <a:extLst>
                    <a:ext uri="{9D8B030D-6E8A-4147-A177-3AD203B41FA5}">
                      <a16:colId xmlns:a16="http://schemas.microsoft.com/office/drawing/2014/main" val="348972583"/>
                    </a:ext>
                  </a:extLst>
                </a:gridCol>
                <a:gridCol w="1265836">
                  <a:extLst>
                    <a:ext uri="{9D8B030D-6E8A-4147-A177-3AD203B41FA5}">
                      <a16:colId xmlns:a16="http://schemas.microsoft.com/office/drawing/2014/main" val="3774718192"/>
                    </a:ext>
                  </a:extLst>
                </a:gridCol>
                <a:gridCol w="1265836">
                  <a:extLst>
                    <a:ext uri="{9D8B030D-6E8A-4147-A177-3AD203B41FA5}">
                      <a16:colId xmlns:a16="http://schemas.microsoft.com/office/drawing/2014/main" val="3507133723"/>
                    </a:ext>
                  </a:extLst>
                </a:gridCol>
                <a:gridCol w="1265836">
                  <a:extLst>
                    <a:ext uri="{9D8B030D-6E8A-4147-A177-3AD203B41FA5}">
                      <a16:colId xmlns:a16="http://schemas.microsoft.com/office/drawing/2014/main" val="305445859"/>
                    </a:ext>
                  </a:extLst>
                </a:gridCol>
                <a:gridCol w="1265836">
                  <a:extLst>
                    <a:ext uri="{9D8B030D-6E8A-4147-A177-3AD203B41FA5}">
                      <a16:colId xmlns:a16="http://schemas.microsoft.com/office/drawing/2014/main" val="2507077712"/>
                    </a:ext>
                  </a:extLst>
                </a:gridCol>
              </a:tblGrid>
              <a:tr h="230567">
                <a:tc>
                  <a:txBody>
                    <a:bodyPr/>
                    <a:lstStyle/>
                    <a:p>
                      <a:endParaRPr lang="en-US" sz="900" b="1">
                        <a:solidFill>
                          <a:schemeClr val="tx1"/>
                        </a:solidFill>
                      </a:endParaRPr>
                    </a:p>
                  </a:txBody>
                  <a:tcPr marL="56636" marR="56636" marT="28319" marB="28319">
                    <a:solidFill>
                      <a:srgbClr val="87A5A2"/>
                    </a:solidFill>
                  </a:tcPr>
                </a:tc>
                <a:tc>
                  <a:txBody>
                    <a:bodyPr/>
                    <a:lstStyle/>
                    <a:p>
                      <a:pPr algn="ctr"/>
                      <a:r>
                        <a:rPr lang="en-US" sz="1100" b="1">
                          <a:solidFill>
                            <a:schemeClr val="tx1"/>
                          </a:solidFill>
                        </a:rPr>
                        <a:t>Mon</a:t>
                      </a:r>
                    </a:p>
                  </a:txBody>
                  <a:tcPr marL="56636" marR="56636" marT="28319" marB="28319">
                    <a:solidFill>
                      <a:srgbClr val="87A5A2"/>
                    </a:solidFill>
                  </a:tcPr>
                </a:tc>
                <a:tc>
                  <a:txBody>
                    <a:bodyPr/>
                    <a:lstStyle/>
                    <a:p>
                      <a:pPr algn="ctr"/>
                      <a:r>
                        <a:rPr lang="en-US" sz="1100" b="1">
                          <a:solidFill>
                            <a:schemeClr val="tx1"/>
                          </a:solidFill>
                        </a:rPr>
                        <a:t>Tue</a:t>
                      </a:r>
                    </a:p>
                  </a:txBody>
                  <a:tcPr marL="56636" marR="56636" marT="28319" marB="28319">
                    <a:solidFill>
                      <a:srgbClr val="87A5A2"/>
                    </a:solidFill>
                  </a:tcPr>
                </a:tc>
                <a:tc>
                  <a:txBody>
                    <a:bodyPr/>
                    <a:lstStyle/>
                    <a:p>
                      <a:pPr algn="ctr"/>
                      <a:r>
                        <a:rPr lang="en-US" sz="1100" b="1">
                          <a:solidFill>
                            <a:schemeClr val="tx1"/>
                          </a:solidFill>
                        </a:rPr>
                        <a:t>Wed</a:t>
                      </a:r>
                    </a:p>
                  </a:txBody>
                  <a:tcPr marL="56636" marR="56636" marT="28319" marB="28319">
                    <a:solidFill>
                      <a:srgbClr val="87A5A2"/>
                    </a:solidFill>
                  </a:tcPr>
                </a:tc>
                <a:tc>
                  <a:txBody>
                    <a:bodyPr/>
                    <a:lstStyle/>
                    <a:p>
                      <a:pPr algn="ctr"/>
                      <a:r>
                        <a:rPr lang="en-US" sz="1100" b="1">
                          <a:solidFill>
                            <a:schemeClr val="tx1"/>
                          </a:solidFill>
                        </a:rPr>
                        <a:t>Thu</a:t>
                      </a:r>
                    </a:p>
                  </a:txBody>
                  <a:tcPr marL="56636" marR="56636" marT="28319" marB="28319">
                    <a:solidFill>
                      <a:srgbClr val="87A5A2"/>
                    </a:solidFill>
                  </a:tcPr>
                </a:tc>
                <a:tc>
                  <a:txBody>
                    <a:bodyPr/>
                    <a:lstStyle/>
                    <a:p>
                      <a:pPr algn="ctr"/>
                      <a:r>
                        <a:rPr lang="en-US" sz="1100" b="1">
                          <a:solidFill>
                            <a:schemeClr val="tx1"/>
                          </a:solidFill>
                        </a:rPr>
                        <a:t>Fri</a:t>
                      </a:r>
                    </a:p>
                  </a:txBody>
                  <a:tcPr marL="56636" marR="56636" marT="28319" marB="28319">
                    <a:solidFill>
                      <a:srgbClr val="87A5A2"/>
                    </a:solidFill>
                  </a:tcPr>
                </a:tc>
                <a:extLst>
                  <a:ext uri="{0D108BD9-81ED-4DB2-BD59-A6C34878D82A}">
                    <a16:rowId xmlns:a16="http://schemas.microsoft.com/office/drawing/2014/main" val="3293333297"/>
                  </a:ext>
                </a:extLst>
              </a:tr>
              <a:tr h="1077369">
                <a:tc>
                  <a:txBody>
                    <a:bodyPr/>
                    <a:lstStyle/>
                    <a:p>
                      <a:pPr algn="ctr"/>
                      <a:r>
                        <a:rPr lang="en-US" sz="900" b="1" err="1">
                          <a:solidFill>
                            <a:schemeClr val="tx1"/>
                          </a:solidFill>
                        </a:rPr>
                        <a:t>wk</a:t>
                      </a:r>
                      <a:r>
                        <a:rPr lang="en-US" sz="900" b="1">
                          <a:solidFill>
                            <a:schemeClr val="tx1"/>
                          </a:solidFill>
                        </a:rPr>
                        <a:t> 1</a:t>
                      </a:r>
                    </a:p>
                  </a:txBody>
                  <a:tcPr marL="56636" marR="56636" marT="28319" marB="28319">
                    <a:solidFill>
                      <a:srgbClr val="BACEC2"/>
                    </a:solidFill>
                  </a:tcPr>
                </a:tc>
                <a:tc>
                  <a:txBody>
                    <a:bodyPr/>
                    <a:lstStyle/>
                    <a:p>
                      <a:endParaRPr lang="en-US" sz="900" b="1" i="0">
                        <a:solidFill>
                          <a:schemeClr val="accent6">
                            <a:lumMod val="50000"/>
                          </a:schemeClr>
                        </a:solidFill>
                      </a:endParaRPr>
                    </a:p>
                  </a:txBody>
                  <a:tcPr marL="56636" marR="56636" marT="28319" marB="28319">
                    <a:solidFill>
                      <a:srgbClr val="BACEC2"/>
                    </a:solidFill>
                  </a:tcPr>
                </a:tc>
                <a:tc>
                  <a:txBody>
                    <a:bodyPr/>
                    <a:lstStyle/>
                    <a:p>
                      <a:endParaRPr lang="en-US" sz="900" b="1">
                        <a:solidFill>
                          <a:schemeClr val="accent6">
                            <a:lumMod val="50000"/>
                          </a:schemeClr>
                        </a:solidFill>
                      </a:endParaRPr>
                    </a:p>
                  </a:txBody>
                  <a:tcPr marL="56636" marR="56636" marT="28319" marB="28319">
                    <a:solidFill>
                      <a:srgbClr val="BACEC2"/>
                    </a:solidFill>
                  </a:tcPr>
                </a:tc>
                <a:tc>
                  <a:txBody>
                    <a:bodyPr/>
                    <a:lstStyle/>
                    <a:p>
                      <a:endParaRPr lang="en-US" sz="900" b="1">
                        <a:solidFill>
                          <a:schemeClr val="tx1"/>
                        </a:solidFill>
                      </a:endParaRPr>
                    </a:p>
                  </a:txBody>
                  <a:tcPr marL="56636" marR="56636" marT="28319" marB="28319">
                    <a:solidFill>
                      <a:srgbClr val="BACEC2"/>
                    </a:solidFill>
                  </a:tcPr>
                </a:tc>
                <a:tc>
                  <a:txBody>
                    <a:bodyPr/>
                    <a:lstStyle/>
                    <a:p>
                      <a:endParaRPr lang="en-US" sz="900" b="1">
                        <a:solidFill>
                          <a:schemeClr val="tx1"/>
                        </a:solidFill>
                      </a:endParaRPr>
                    </a:p>
                  </a:txBody>
                  <a:tcPr marL="56636" marR="56636" marT="28319" marB="28319">
                    <a:solidFill>
                      <a:srgbClr val="BACEC2"/>
                    </a:solidFill>
                  </a:tcPr>
                </a:tc>
                <a:tc>
                  <a:txBody>
                    <a:bodyPr/>
                    <a:lstStyle/>
                    <a:p>
                      <a:endParaRPr lang="en-US" sz="900" b="1">
                        <a:solidFill>
                          <a:schemeClr val="tx1"/>
                        </a:solidFill>
                      </a:endParaRPr>
                    </a:p>
                  </a:txBody>
                  <a:tcPr marL="56636" marR="56636" marT="28319" marB="28319">
                    <a:solidFill>
                      <a:srgbClr val="BACEC2"/>
                    </a:solidFill>
                  </a:tcPr>
                </a:tc>
                <a:extLst>
                  <a:ext uri="{0D108BD9-81ED-4DB2-BD59-A6C34878D82A}">
                    <a16:rowId xmlns:a16="http://schemas.microsoft.com/office/drawing/2014/main" val="1693209525"/>
                  </a:ext>
                </a:extLst>
              </a:tr>
              <a:tr h="1077369">
                <a:tc>
                  <a:txBody>
                    <a:bodyPr/>
                    <a:lstStyle/>
                    <a:p>
                      <a:pPr algn="ctr"/>
                      <a:r>
                        <a:rPr lang="en-US" sz="900" b="1" err="1">
                          <a:solidFill>
                            <a:schemeClr val="tx1"/>
                          </a:solidFill>
                        </a:rPr>
                        <a:t>wk</a:t>
                      </a:r>
                      <a:r>
                        <a:rPr lang="en-US" sz="900" b="1">
                          <a:solidFill>
                            <a:schemeClr val="tx1"/>
                          </a:solidFill>
                        </a:rPr>
                        <a:t> 2</a:t>
                      </a: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extLst>
                  <a:ext uri="{0D108BD9-81ED-4DB2-BD59-A6C34878D82A}">
                    <a16:rowId xmlns:a16="http://schemas.microsoft.com/office/drawing/2014/main" val="1694858299"/>
                  </a:ext>
                </a:extLst>
              </a:tr>
              <a:tr h="1077369">
                <a:tc>
                  <a:txBody>
                    <a:bodyPr/>
                    <a:lstStyle/>
                    <a:p>
                      <a:pPr lvl="0" algn="ctr">
                        <a:buNone/>
                      </a:pPr>
                      <a:r>
                        <a:rPr lang="en-US" sz="900" b="1" err="1">
                          <a:solidFill>
                            <a:schemeClr val="tx1"/>
                          </a:solidFill>
                        </a:rPr>
                        <a:t>wk</a:t>
                      </a:r>
                      <a:r>
                        <a:rPr lang="en-US" sz="900" b="1">
                          <a:solidFill>
                            <a:schemeClr val="tx1"/>
                          </a:solidFill>
                        </a:rPr>
                        <a:t> 3</a:t>
                      </a:r>
                    </a:p>
                  </a:txBody>
                  <a:tcPr marL="56636" marR="56636" marT="28319" marB="28319">
                    <a:solidFill>
                      <a:srgbClr val="BACEC2"/>
                    </a:solidFill>
                  </a:tcPr>
                </a:tc>
                <a:tc>
                  <a:txBody>
                    <a:bodyPr/>
                    <a:lstStyle/>
                    <a:p>
                      <a:pPr lvl="0">
                        <a:buNone/>
                      </a:pPr>
                      <a:endParaRPr lang="en-US" sz="900" b="1">
                        <a:solidFill>
                          <a:schemeClr val="tx1"/>
                        </a:solidFill>
                      </a:endParaRPr>
                    </a:p>
                  </a:txBody>
                  <a:tcPr marL="56636" marR="56636" marT="28319" marB="28319">
                    <a:solidFill>
                      <a:srgbClr val="BACEC2"/>
                    </a:solidFill>
                  </a:tcPr>
                </a:tc>
                <a:tc>
                  <a:txBody>
                    <a:bodyPr/>
                    <a:lstStyle/>
                    <a:p>
                      <a:pPr lvl="0">
                        <a:buNone/>
                      </a:pPr>
                      <a:endParaRPr lang="en-US" sz="900" b="1">
                        <a:solidFill>
                          <a:schemeClr val="tx1"/>
                        </a:solidFill>
                      </a:endParaRPr>
                    </a:p>
                  </a:txBody>
                  <a:tcPr marL="56636" marR="56636" marT="28319" marB="28319">
                    <a:solidFill>
                      <a:srgbClr val="BACEC2"/>
                    </a:solidFill>
                  </a:tcPr>
                </a:tc>
                <a:tc>
                  <a:txBody>
                    <a:bodyPr/>
                    <a:lstStyle/>
                    <a:p>
                      <a:pPr lvl="0">
                        <a:buNone/>
                      </a:pPr>
                      <a:endParaRPr lang="en-US" sz="900" b="1" dirty="0">
                        <a:solidFill>
                          <a:schemeClr val="tx1"/>
                        </a:solidFill>
                      </a:endParaRPr>
                    </a:p>
                  </a:txBody>
                  <a:tcPr marL="56636" marR="56636" marT="28319" marB="28319">
                    <a:solidFill>
                      <a:srgbClr val="BACEC2"/>
                    </a:solidFill>
                  </a:tcPr>
                </a:tc>
                <a:tc>
                  <a:txBody>
                    <a:bodyPr/>
                    <a:lstStyle/>
                    <a:p>
                      <a:pPr lvl="0">
                        <a:buNone/>
                      </a:pPr>
                      <a:endParaRPr lang="en-US" sz="900" b="1">
                        <a:solidFill>
                          <a:schemeClr val="tx1"/>
                        </a:solidFill>
                      </a:endParaRPr>
                    </a:p>
                  </a:txBody>
                  <a:tcPr marL="56636" marR="56636" marT="28319" marB="28319">
                    <a:solidFill>
                      <a:srgbClr val="BACEC2"/>
                    </a:solidFill>
                  </a:tcPr>
                </a:tc>
                <a:tc>
                  <a:txBody>
                    <a:bodyPr/>
                    <a:lstStyle/>
                    <a:p>
                      <a:pPr lvl="0">
                        <a:buNone/>
                      </a:pPr>
                      <a:endParaRPr lang="en-US" sz="900" b="1">
                        <a:solidFill>
                          <a:schemeClr val="tx1"/>
                        </a:solidFill>
                      </a:endParaRPr>
                    </a:p>
                  </a:txBody>
                  <a:tcPr marL="56636" marR="56636" marT="28319" marB="28319">
                    <a:solidFill>
                      <a:srgbClr val="BACEC2"/>
                    </a:solidFill>
                  </a:tcPr>
                </a:tc>
                <a:extLst>
                  <a:ext uri="{0D108BD9-81ED-4DB2-BD59-A6C34878D82A}">
                    <a16:rowId xmlns:a16="http://schemas.microsoft.com/office/drawing/2014/main" val="2562191708"/>
                  </a:ext>
                </a:extLst>
              </a:tr>
              <a:tr h="1077369">
                <a:tc>
                  <a:txBody>
                    <a:bodyPr/>
                    <a:lstStyle/>
                    <a:p>
                      <a:pPr algn="ctr"/>
                      <a:r>
                        <a:rPr lang="en-US" sz="900" b="1" err="1">
                          <a:solidFill>
                            <a:schemeClr val="tx1"/>
                          </a:solidFill>
                        </a:rPr>
                        <a:t>wk</a:t>
                      </a:r>
                      <a:r>
                        <a:rPr lang="en-US" sz="900" b="1">
                          <a:solidFill>
                            <a:schemeClr val="tx1"/>
                          </a:solidFill>
                        </a:rPr>
                        <a:t> 4</a:t>
                      </a:r>
                    </a:p>
                    <a:p>
                      <a:pPr algn="ctr"/>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extLst>
                  <a:ext uri="{0D108BD9-81ED-4DB2-BD59-A6C34878D82A}">
                    <a16:rowId xmlns:a16="http://schemas.microsoft.com/office/drawing/2014/main" val="3862365001"/>
                  </a:ext>
                </a:extLst>
              </a:tr>
              <a:tr h="1077369">
                <a:tc>
                  <a:txBody>
                    <a:bodyPr/>
                    <a:lstStyle/>
                    <a:p>
                      <a:pPr algn="ctr"/>
                      <a:r>
                        <a:rPr lang="en-US" sz="900" b="1" err="1">
                          <a:solidFill>
                            <a:schemeClr val="tx1"/>
                          </a:solidFill>
                        </a:rPr>
                        <a:t>wk</a:t>
                      </a:r>
                      <a:r>
                        <a:rPr lang="en-US" sz="900" b="1">
                          <a:solidFill>
                            <a:schemeClr val="tx1"/>
                          </a:solidFill>
                        </a:rPr>
                        <a:t> 5</a:t>
                      </a:r>
                      <a:endParaRPr lang="en-US" sz="900" b="1">
                        <a:solidFill>
                          <a:schemeClr val="accent6">
                            <a:lumMod val="50000"/>
                          </a:schemeClr>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dirty="0">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extLst>
                  <a:ext uri="{0D108BD9-81ED-4DB2-BD59-A6C34878D82A}">
                    <a16:rowId xmlns:a16="http://schemas.microsoft.com/office/drawing/2014/main" val="1046695890"/>
                  </a:ext>
                </a:extLst>
              </a:tr>
              <a:tr h="1077369">
                <a:tc>
                  <a:txBody>
                    <a:bodyPr/>
                    <a:lstStyle/>
                    <a:p>
                      <a:pPr algn="ctr"/>
                      <a:r>
                        <a:rPr lang="en-US" sz="900" b="1" err="1">
                          <a:solidFill>
                            <a:schemeClr val="accent6">
                              <a:lumMod val="50000"/>
                            </a:schemeClr>
                          </a:solidFill>
                        </a:rPr>
                        <a:t>wk</a:t>
                      </a:r>
                      <a:r>
                        <a:rPr lang="en-US" sz="900" b="1">
                          <a:solidFill>
                            <a:schemeClr val="accent6">
                              <a:lumMod val="50000"/>
                            </a:schemeClr>
                          </a:solidFill>
                        </a:rPr>
                        <a:t> 6</a:t>
                      </a: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extLst>
                  <a:ext uri="{0D108BD9-81ED-4DB2-BD59-A6C34878D82A}">
                    <a16:rowId xmlns:a16="http://schemas.microsoft.com/office/drawing/2014/main" val="778075099"/>
                  </a:ext>
                </a:extLst>
              </a:tr>
              <a:tr h="1077369">
                <a:tc>
                  <a:txBody>
                    <a:bodyPr/>
                    <a:lstStyle/>
                    <a:p>
                      <a:pPr algn="ctr"/>
                      <a:r>
                        <a:rPr lang="en-US" sz="900" b="1" err="1">
                          <a:solidFill>
                            <a:schemeClr val="accent6">
                              <a:lumMod val="50000"/>
                            </a:schemeClr>
                          </a:solidFill>
                        </a:rPr>
                        <a:t>wk</a:t>
                      </a:r>
                      <a:r>
                        <a:rPr lang="en-US" sz="900" b="1">
                          <a:solidFill>
                            <a:schemeClr val="accent6">
                              <a:lumMod val="50000"/>
                            </a:schemeClr>
                          </a:solidFill>
                        </a:rPr>
                        <a:t> 7</a:t>
                      </a: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extLst>
                  <a:ext uri="{0D108BD9-81ED-4DB2-BD59-A6C34878D82A}">
                    <a16:rowId xmlns:a16="http://schemas.microsoft.com/office/drawing/2014/main" val="724491961"/>
                  </a:ext>
                </a:extLst>
              </a:tr>
              <a:tr h="1077369">
                <a:tc>
                  <a:txBody>
                    <a:bodyPr/>
                    <a:lstStyle/>
                    <a:p>
                      <a:pPr algn="ctr"/>
                      <a:r>
                        <a:rPr lang="en-US" sz="900" b="1" err="1">
                          <a:solidFill>
                            <a:schemeClr val="accent6">
                              <a:lumMod val="50000"/>
                            </a:schemeClr>
                          </a:solidFill>
                        </a:rPr>
                        <a:t>wk</a:t>
                      </a:r>
                      <a:r>
                        <a:rPr lang="en-US" sz="900" b="1">
                          <a:solidFill>
                            <a:schemeClr val="accent6">
                              <a:lumMod val="50000"/>
                            </a:schemeClr>
                          </a:solidFill>
                        </a:rPr>
                        <a:t> 8</a:t>
                      </a: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a:solidFill>
                          <a:schemeClr val="tx1"/>
                        </a:solidFill>
                      </a:endParaRPr>
                    </a:p>
                  </a:txBody>
                  <a:tcPr marL="56636" marR="56636" marT="28319" marB="28319"/>
                </a:tc>
                <a:tc>
                  <a:txBody>
                    <a:bodyPr/>
                    <a:lstStyle/>
                    <a:p>
                      <a:endParaRPr lang="en-US" sz="900" b="1" dirty="0">
                        <a:solidFill>
                          <a:schemeClr val="tx1"/>
                        </a:solidFill>
                      </a:endParaRPr>
                    </a:p>
                  </a:txBody>
                  <a:tcPr marL="56636" marR="56636" marT="28319" marB="28319"/>
                </a:tc>
                <a:extLst>
                  <a:ext uri="{0D108BD9-81ED-4DB2-BD59-A6C34878D82A}">
                    <a16:rowId xmlns:a16="http://schemas.microsoft.com/office/drawing/2014/main" val="805093558"/>
                  </a:ext>
                </a:extLst>
              </a:tr>
            </a:tbl>
          </a:graphicData>
        </a:graphic>
      </p:graphicFrame>
      <p:sp>
        <p:nvSpPr>
          <p:cNvPr id="8" name="Rectangle: Rounded Corners 7">
            <a:extLst>
              <a:ext uri="{FF2B5EF4-FFF2-40B4-BE49-F238E27FC236}">
                <a16:creationId xmlns:a16="http://schemas.microsoft.com/office/drawing/2014/main" id="{29940EC5-1CAA-5ED7-1681-7609099AED73}"/>
              </a:ext>
            </a:extLst>
          </p:cNvPr>
          <p:cNvSpPr/>
          <p:nvPr/>
        </p:nvSpPr>
        <p:spPr>
          <a:xfrm>
            <a:off x="1021814" y="1980461"/>
            <a:ext cx="5998030"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6636" tIns="28319" rIns="56636" bIns="28319"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b="1">
                <a:solidFill>
                  <a:schemeClr val="tx1"/>
                </a:solidFill>
                <a:latin typeface="Arial" panose="020B0604020202020204" pitchFamily="34" charset="0"/>
                <a:cs typeface="Arial" panose="020B0604020202020204" pitchFamily="34" charset="0"/>
              </a:rPr>
              <a:t>Open-ended questions: </a:t>
            </a:r>
            <a:r>
              <a:rPr lang="en-US" sz="900">
                <a:solidFill>
                  <a:schemeClr val="tx1"/>
                </a:solidFill>
                <a:latin typeface="Arial" panose="020B0604020202020204" pitchFamily="34" charset="0"/>
                <a:cs typeface="Arial" panose="020B0604020202020204" pitchFamily="34" charset="0"/>
              </a:rPr>
              <a:t>Skill training template 1</a:t>
            </a:r>
          </a:p>
        </p:txBody>
      </p:sp>
      <p:sp>
        <p:nvSpPr>
          <p:cNvPr id="9" name="Rectangle: Rounded Corners 8">
            <a:extLst>
              <a:ext uri="{FF2B5EF4-FFF2-40B4-BE49-F238E27FC236}">
                <a16:creationId xmlns:a16="http://schemas.microsoft.com/office/drawing/2014/main" id="{C4ECF92A-3560-C305-FB63-469EBB6B7DC6}"/>
              </a:ext>
            </a:extLst>
          </p:cNvPr>
          <p:cNvSpPr/>
          <p:nvPr/>
        </p:nvSpPr>
        <p:spPr>
          <a:xfrm>
            <a:off x="1021818" y="3024791"/>
            <a:ext cx="5998031"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00" b="1" dirty="0">
                <a:solidFill>
                  <a:schemeClr val="tx1"/>
                </a:solidFill>
                <a:latin typeface="Arial" panose="020B0604020202020204" pitchFamily="34" charset="0"/>
                <a:cs typeface="Arial" panose="020B0604020202020204" pitchFamily="34" charset="0"/>
              </a:rPr>
              <a:t>Reflective listening &amp; making summaries + fixing reflex: </a:t>
            </a:r>
            <a:r>
              <a:rPr lang="en-US" sz="900" dirty="0">
                <a:solidFill>
                  <a:schemeClr val="tx1"/>
                </a:solidFill>
                <a:latin typeface="Arial" panose="020B0604020202020204" pitchFamily="34" charset="0"/>
                <a:cs typeface="Arial" panose="020B0604020202020204" pitchFamily="34" charset="0"/>
              </a:rPr>
              <a:t>Skill training template 2</a:t>
            </a:r>
          </a:p>
        </p:txBody>
      </p:sp>
      <p:sp>
        <p:nvSpPr>
          <p:cNvPr id="10" name="Rectangle: Rounded Corners 9">
            <a:extLst>
              <a:ext uri="{FF2B5EF4-FFF2-40B4-BE49-F238E27FC236}">
                <a16:creationId xmlns:a16="http://schemas.microsoft.com/office/drawing/2014/main" id="{3135BB87-CC56-F189-96E5-B9DCD0594107}"/>
              </a:ext>
            </a:extLst>
          </p:cNvPr>
          <p:cNvSpPr/>
          <p:nvPr/>
        </p:nvSpPr>
        <p:spPr>
          <a:xfrm>
            <a:off x="2187729" y="3345703"/>
            <a:ext cx="1227329" cy="686538"/>
          </a:xfrm>
          <a:prstGeom prst="roundRect">
            <a:avLst/>
          </a:prstGeom>
          <a:solidFill>
            <a:srgbClr val="71BB98"/>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6636" tIns="28319" rIns="56636" bIns="28319"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91" b="1">
                <a:solidFill>
                  <a:schemeClr val="tx1"/>
                </a:solidFill>
                <a:cs typeface="Calibri"/>
              </a:rPr>
              <a:t>MI Training Meeting: </a:t>
            </a:r>
            <a:r>
              <a:rPr lang="en-US" sz="991">
                <a:solidFill>
                  <a:schemeClr val="tx1"/>
                </a:solidFill>
                <a:cs typeface="Calibri"/>
              </a:rPr>
              <a:t>Discussion Planning Template 1</a:t>
            </a:r>
            <a:endParaRPr lang="en-US" sz="991">
              <a:solidFill>
                <a:schemeClr val="tx1"/>
              </a:solidFill>
            </a:endParaRPr>
          </a:p>
        </p:txBody>
      </p:sp>
      <p:sp>
        <p:nvSpPr>
          <p:cNvPr id="11" name="Oval 10">
            <a:extLst>
              <a:ext uri="{FF2B5EF4-FFF2-40B4-BE49-F238E27FC236}">
                <a16:creationId xmlns:a16="http://schemas.microsoft.com/office/drawing/2014/main" id="{0B8628B1-08D7-528A-1524-00F0D5E9DDE7}"/>
              </a:ext>
            </a:extLst>
          </p:cNvPr>
          <p:cNvSpPr/>
          <p:nvPr/>
        </p:nvSpPr>
        <p:spPr>
          <a:xfrm>
            <a:off x="3438586" y="3445744"/>
            <a:ext cx="1227328" cy="441273"/>
          </a:xfrm>
          <a:prstGeom prst="ellipse">
            <a:avLst/>
          </a:prstGeom>
          <a:solidFill>
            <a:srgbClr val="9ECB7F"/>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91" b="1">
                <a:solidFill>
                  <a:schemeClr val="tx1"/>
                </a:solidFill>
                <a:cs typeface="Calibri"/>
              </a:rPr>
              <a:t>Peer group-
meeting</a:t>
            </a:r>
          </a:p>
        </p:txBody>
      </p:sp>
      <p:sp>
        <p:nvSpPr>
          <p:cNvPr id="12" name="Rectangle 11">
            <a:extLst>
              <a:ext uri="{FF2B5EF4-FFF2-40B4-BE49-F238E27FC236}">
                <a16:creationId xmlns:a16="http://schemas.microsoft.com/office/drawing/2014/main" id="{8765A873-92B5-EF39-FB0F-0469370287DD}"/>
              </a:ext>
            </a:extLst>
          </p:cNvPr>
          <p:cNvSpPr/>
          <p:nvPr/>
        </p:nvSpPr>
        <p:spPr>
          <a:xfrm>
            <a:off x="6144808" y="2321242"/>
            <a:ext cx="875041" cy="521445"/>
          </a:xfrm>
          <a:prstGeom prst="rect">
            <a:avLst/>
          </a:prstGeom>
          <a:solidFill>
            <a:srgbClr val="59C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91">
                <a:solidFill>
                  <a:schemeClr val="tx1"/>
                </a:solidFill>
                <a:cs typeface="Calibri"/>
              </a:rPr>
              <a:t>Self-assessment 1</a:t>
            </a:r>
          </a:p>
        </p:txBody>
      </p:sp>
      <p:sp>
        <p:nvSpPr>
          <p:cNvPr id="13" name="Rectangle: Rounded Corners 12">
            <a:extLst>
              <a:ext uri="{FF2B5EF4-FFF2-40B4-BE49-F238E27FC236}">
                <a16:creationId xmlns:a16="http://schemas.microsoft.com/office/drawing/2014/main" id="{35447587-D5E6-0934-E542-11044FA14233}"/>
              </a:ext>
            </a:extLst>
          </p:cNvPr>
          <p:cNvSpPr/>
          <p:nvPr/>
        </p:nvSpPr>
        <p:spPr>
          <a:xfrm>
            <a:off x="1021818" y="4107698"/>
            <a:ext cx="5998031"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00" b="1">
                <a:solidFill>
                  <a:schemeClr val="tx1"/>
                </a:solidFill>
                <a:latin typeface="Arial" panose="020B0604020202020204" pitchFamily="34" charset="0"/>
                <a:cs typeface="Arial" panose="020B0604020202020204" pitchFamily="34" charset="0"/>
              </a:rPr>
              <a:t>Reinforcement: </a:t>
            </a:r>
            <a:r>
              <a:rPr lang="en-US" sz="900">
                <a:solidFill>
                  <a:schemeClr val="tx1"/>
                </a:solidFill>
                <a:latin typeface="Arial" panose="020B0604020202020204" pitchFamily="34" charset="0"/>
                <a:cs typeface="Arial" panose="020B0604020202020204" pitchFamily="34" charset="0"/>
              </a:rPr>
              <a:t>Skill Training Template 3</a:t>
            </a:r>
          </a:p>
        </p:txBody>
      </p:sp>
      <p:sp>
        <p:nvSpPr>
          <p:cNvPr id="15" name="Rectangle 14">
            <a:extLst>
              <a:ext uri="{FF2B5EF4-FFF2-40B4-BE49-F238E27FC236}">
                <a16:creationId xmlns:a16="http://schemas.microsoft.com/office/drawing/2014/main" id="{8663D61E-A417-C064-A54D-3708DB5B5E06}"/>
              </a:ext>
            </a:extLst>
          </p:cNvPr>
          <p:cNvSpPr/>
          <p:nvPr/>
        </p:nvSpPr>
        <p:spPr>
          <a:xfrm>
            <a:off x="6144808" y="8766627"/>
            <a:ext cx="875041" cy="521445"/>
          </a:xfrm>
          <a:prstGeom prst="rect">
            <a:avLst/>
          </a:prstGeom>
          <a:solidFill>
            <a:srgbClr val="59C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91">
                <a:solidFill>
                  <a:schemeClr val="tx1"/>
                </a:solidFill>
                <a:cs typeface="Calibri"/>
              </a:rPr>
              <a:t>Self-assessment 3</a:t>
            </a:r>
          </a:p>
        </p:txBody>
      </p:sp>
      <p:sp>
        <p:nvSpPr>
          <p:cNvPr id="16" name="Rectangle: Rounded Corners 15">
            <a:extLst>
              <a:ext uri="{FF2B5EF4-FFF2-40B4-BE49-F238E27FC236}">
                <a16:creationId xmlns:a16="http://schemas.microsoft.com/office/drawing/2014/main" id="{C6D519C9-E396-3C52-E10F-1B258D1B262A}"/>
              </a:ext>
            </a:extLst>
          </p:cNvPr>
          <p:cNvSpPr/>
          <p:nvPr/>
        </p:nvSpPr>
        <p:spPr>
          <a:xfrm>
            <a:off x="1021818" y="5168972"/>
            <a:ext cx="3133331"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00" b="1" dirty="0">
                <a:solidFill>
                  <a:schemeClr val="tx1"/>
                </a:solidFill>
                <a:latin typeface="Arial" panose="020B0604020202020204" pitchFamily="34" charset="0"/>
                <a:cs typeface="Arial" panose="020B0604020202020204" pitchFamily="34" charset="0"/>
              </a:rPr>
              <a:t>Recognizing change talk: </a:t>
            </a:r>
            <a:r>
              <a:rPr lang="en-US" sz="900" dirty="0">
                <a:solidFill>
                  <a:schemeClr val="tx1"/>
                </a:solidFill>
                <a:latin typeface="Arial" panose="020B0604020202020204" pitchFamily="34" charset="0"/>
                <a:cs typeface="Arial" panose="020B0604020202020204" pitchFamily="34" charset="0"/>
              </a:rPr>
              <a:t>Skill Training Template 4</a:t>
            </a:r>
          </a:p>
        </p:txBody>
      </p:sp>
      <p:sp>
        <p:nvSpPr>
          <p:cNvPr id="17" name="Rectangle: Rounded Corners 16">
            <a:extLst>
              <a:ext uri="{FF2B5EF4-FFF2-40B4-BE49-F238E27FC236}">
                <a16:creationId xmlns:a16="http://schemas.microsoft.com/office/drawing/2014/main" id="{F99605E2-634D-A6F0-3A79-A46D64872530}"/>
              </a:ext>
            </a:extLst>
          </p:cNvPr>
          <p:cNvSpPr/>
          <p:nvPr/>
        </p:nvSpPr>
        <p:spPr>
          <a:xfrm>
            <a:off x="4254410" y="5168972"/>
            <a:ext cx="2827628"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00" b="1" dirty="0">
                <a:solidFill>
                  <a:schemeClr val="tx1"/>
                </a:solidFill>
                <a:latin typeface="Arial" panose="020B0604020202020204" pitchFamily="34" charset="0"/>
                <a:cs typeface="Arial" panose="020B0604020202020204" pitchFamily="34" charset="0"/>
              </a:rPr>
              <a:t>Inviting change talk: </a:t>
            </a:r>
            <a:r>
              <a:rPr lang="en-US" sz="900" dirty="0">
                <a:solidFill>
                  <a:schemeClr val="tx1"/>
                </a:solidFill>
                <a:latin typeface="Arial" panose="020B0604020202020204" pitchFamily="34" charset="0"/>
                <a:cs typeface="Arial" panose="020B0604020202020204" pitchFamily="34" charset="0"/>
              </a:rPr>
              <a:t>Skill training template 5</a:t>
            </a:r>
          </a:p>
        </p:txBody>
      </p:sp>
      <p:sp>
        <p:nvSpPr>
          <p:cNvPr id="20" name="Rectangle 19">
            <a:extLst>
              <a:ext uri="{FF2B5EF4-FFF2-40B4-BE49-F238E27FC236}">
                <a16:creationId xmlns:a16="http://schemas.microsoft.com/office/drawing/2014/main" id="{649610AE-8F4A-A5E6-F7C8-607C53DCF755}"/>
              </a:ext>
            </a:extLst>
          </p:cNvPr>
          <p:cNvSpPr/>
          <p:nvPr/>
        </p:nvSpPr>
        <p:spPr>
          <a:xfrm>
            <a:off x="6206997" y="6576225"/>
            <a:ext cx="875041" cy="521445"/>
          </a:xfrm>
          <a:prstGeom prst="rect">
            <a:avLst/>
          </a:prstGeom>
          <a:solidFill>
            <a:srgbClr val="59C36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91">
                <a:solidFill>
                  <a:schemeClr val="tx1"/>
                </a:solidFill>
                <a:cs typeface="Calibri"/>
              </a:rPr>
              <a:t>Self-assessment 2</a:t>
            </a:r>
          </a:p>
        </p:txBody>
      </p:sp>
      <p:sp>
        <p:nvSpPr>
          <p:cNvPr id="23" name="TextBox 22">
            <a:extLst>
              <a:ext uri="{FF2B5EF4-FFF2-40B4-BE49-F238E27FC236}">
                <a16:creationId xmlns:a16="http://schemas.microsoft.com/office/drawing/2014/main" id="{876443B6-EAD7-26A6-C469-BA2D92F8A848}"/>
              </a:ext>
            </a:extLst>
          </p:cNvPr>
          <p:cNvSpPr txBox="1"/>
          <p:nvPr/>
        </p:nvSpPr>
        <p:spPr>
          <a:xfrm>
            <a:off x="4709208" y="3409660"/>
            <a:ext cx="1227110" cy="559102"/>
          </a:xfrm>
          <a:prstGeom prst="rect">
            <a:avLst/>
          </a:prstGeom>
          <a:solidFill>
            <a:schemeClr val="accent6">
              <a:lumMod val="20000"/>
              <a:lumOff val="80000"/>
            </a:schemeClr>
          </a:solidFill>
          <a:ln>
            <a:solidFill>
              <a:schemeClr val="tx1"/>
            </a:solidFill>
          </a:ln>
        </p:spPr>
        <p:txBody>
          <a:bodyPr wrap="square" lIns="100687" tIns="50343" rIns="100687" bIns="50343" rtlCol="0" anchor="t">
            <a:spAutoFit/>
          </a:bodyPr>
          <a:lstStyle/>
          <a:p>
            <a:r>
              <a:rPr lang="fi-FI" sz="991" i="1"/>
              <a:t>If-</a:t>
            </a:r>
            <a:r>
              <a:rPr lang="fi-FI" sz="991" i="1" err="1"/>
              <a:t>then</a:t>
            </a:r>
            <a:r>
              <a:rPr lang="fi-FI" sz="991" i="1"/>
              <a:t> 
</a:t>
            </a:r>
            <a:r>
              <a:rPr lang="fi-FI" sz="991" i="1" err="1"/>
              <a:t>plan</a:t>
            </a:r>
            <a:r>
              <a:rPr lang="fi-FI" sz="991" i="1"/>
              <a:t> (</a:t>
            </a:r>
            <a:r>
              <a:rPr lang="fi-FI" sz="991" i="1" err="1"/>
              <a:t>correction</a:t>
            </a:r>
            <a:r>
              <a:rPr lang="fi-FI" sz="991" i="1"/>
              <a:t> </a:t>
            </a:r>
            <a:r>
              <a:rPr lang="fi-FI" sz="991" i="1" err="1"/>
              <a:t>reflex</a:t>
            </a:r>
            <a:r>
              <a:rPr lang="fi-FI" sz="991" i="1"/>
              <a:t>)</a:t>
            </a:r>
            <a:endParaRPr lang="fi-FI" sz="991"/>
          </a:p>
        </p:txBody>
      </p:sp>
      <p:sp>
        <p:nvSpPr>
          <p:cNvPr id="41" name="Rectangle: Rounded Corners 26">
            <a:extLst>
              <a:ext uri="{FF2B5EF4-FFF2-40B4-BE49-F238E27FC236}">
                <a16:creationId xmlns:a16="http://schemas.microsoft.com/office/drawing/2014/main" id="{5815C137-79DB-C091-1639-6BF78CC21727}"/>
              </a:ext>
            </a:extLst>
          </p:cNvPr>
          <p:cNvSpPr/>
          <p:nvPr/>
        </p:nvSpPr>
        <p:spPr>
          <a:xfrm>
            <a:off x="2652508" y="7645269"/>
            <a:ext cx="1757567" cy="650654"/>
          </a:xfrm>
          <a:prstGeom prst="roundRect">
            <a:avLst/>
          </a:prstGeom>
          <a:solidFill>
            <a:srgbClr val="71BB98">
              <a:alpha val="38824"/>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00">
                <a:solidFill>
                  <a:schemeClr val="tx1"/>
                </a:solidFill>
                <a:cs typeface="Calibri"/>
              </a:rPr>
              <a:t>EXTRA: When I can/want
</a:t>
            </a:r>
            <a:r>
              <a:rPr lang="en-US" sz="900" b="1">
                <a:solidFill>
                  <a:schemeClr val="tx1"/>
                </a:solidFill>
                <a:cs typeface="Calibri"/>
              </a:rPr>
              <a:t>MI Training Meeting: </a:t>
            </a:r>
            <a:r>
              <a:rPr lang="en-US" sz="900">
                <a:solidFill>
                  <a:schemeClr val="tx1"/>
                </a:solidFill>
                <a:cs typeface="Calibri"/>
              </a:rPr>
              <a:t>Discussion Planning Template 4</a:t>
            </a:r>
            <a:endParaRPr lang="fi-FI" sz="900">
              <a:solidFill>
                <a:schemeClr val="tx1"/>
              </a:solidFill>
              <a:cs typeface="Calibri"/>
            </a:endParaRPr>
          </a:p>
        </p:txBody>
      </p:sp>
      <p:sp>
        <p:nvSpPr>
          <p:cNvPr id="43" name="Rectangle: Rounded Corners 29">
            <a:extLst>
              <a:ext uri="{FF2B5EF4-FFF2-40B4-BE49-F238E27FC236}">
                <a16:creationId xmlns:a16="http://schemas.microsoft.com/office/drawing/2014/main" id="{2CCD0258-96C6-80FD-7CF3-15246E3A41B6}"/>
              </a:ext>
            </a:extLst>
          </p:cNvPr>
          <p:cNvSpPr/>
          <p:nvPr/>
        </p:nvSpPr>
        <p:spPr>
          <a:xfrm>
            <a:off x="1021816" y="7343828"/>
            <a:ext cx="4830343"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b="1">
                <a:solidFill>
                  <a:schemeClr val="tx1"/>
                </a:solidFill>
                <a:latin typeface="Arial" panose="020B0604020202020204" pitchFamily="34" charset="0"/>
                <a:cs typeface="Arial" panose="020B0604020202020204" pitchFamily="34" charset="0"/>
              </a:rPr>
              <a:t>Giving advice ("ask-offer-ask"): </a:t>
            </a:r>
            <a:r>
              <a:rPr lang="en-US" sz="900">
                <a:solidFill>
                  <a:schemeClr val="tx1"/>
                </a:solidFill>
                <a:latin typeface="Arial" panose="020B0604020202020204" pitchFamily="34" charset="0"/>
                <a:cs typeface="Arial" panose="020B0604020202020204" pitchFamily="34" charset="0"/>
              </a:rPr>
              <a:t>Skill Training Template 6</a:t>
            </a:r>
          </a:p>
        </p:txBody>
      </p:sp>
      <p:sp>
        <p:nvSpPr>
          <p:cNvPr id="44" name="Rectangle: Rounded Corners 30">
            <a:extLst>
              <a:ext uri="{FF2B5EF4-FFF2-40B4-BE49-F238E27FC236}">
                <a16:creationId xmlns:a16="http://schemas.microsoft.com/office/drawing/2014/main" id="{C99EB07E-F1F6-0C08-C401-A30689BF5B52}"/>
              </a:ext>
            </a:extLst>
          </p:cNvPr>
          <p:cNvSpPr/>
          <p:nvPr/>
        </p:nvSpPr>
        <p:spPr>
          <a:xfrm>
            <a:off x="1021815" y="8412713"/>
            <a:ext cx="4830343"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900" b="1">
                <a:solidFill>
                  <a:schemeClr val="tx1"/>
                </a:solidFill>
                <a:latin typeface="Arial" panose="020B0604020202020204" pitchFamily="34" charset="0"/>
                <a:cs typeface="Arial" panose="020B0604020202020204" pitchFamily="34" charset="0"/>
              </a:rPr>
              <a:t>Raising concerns: </a:t>
            </a:r>
            <a:r>
              <a:rPr lang="en-US" sz="900">
                <a:solidFill>
                  <a:schemeClr val="tx1"/>
                </a:solidFill>
                <a:latin typeface="Arial" panose="020B0604020202020204" pitchFamily="34" charset="0"/>
                <a:cs typeface="Arial" panose="020B0604020202020204" pitchFamily="34" charset="0"/>
              </a:rPr>
              <a:t>Skill training template 7</a:t>
            </a:r>
          </a:p>
        </p:txBody>
      </p:sp>
      <p:sp>
        <p:nvSpPr>
          <p:cNvPr id="48" name="Rectangle: Rounded Corners 34">
            <a:extLst>
              <a:ext uri="{FF2B5EF4-FFF2-40B4-BE49-F238E27FC236}">
                <a16:creationId xmlns:a16="http://schemas.microsoft.com/office/drawing/2014/main" id="{1A1E614D-C58D-1E2D-B25F-F9CFF627334A}"/>
              </a:ext>
            </a:extLst>
          </p:cNvPr>
          <p:cNvSpPr/>
          <p:nvPr/>
        </p:nvSpPr>
        <p:spPr>
          <a:xfrm>
            <a:off x="1021815" y="9506473"/>
            <a:ext cx="5998029"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00">
                <a:solidFill>
                  <a:schemeClr val="tx1"/>
                </a:solidFill>
                <a:latin typeface="Arial" panose="020B0604020202020204" pitchFamily="34" charset="0"/>
                <a:cs typeface="Arial" panose="020B0604020202020204" pitchFamily="34" charset="0"/>
              </a:rPr>
              <a:t>Making your own plan: how do I use the workbook in the future to maintain my skills?</a:t>
            </a:r>
          </a:p>
        </p:txBody>
      </p:sp>
      <p:sp>
        <p:nvSpPr>
          <p:cNvPr id="51" name="Rectangle: Rounded Corners 9">
            <a:extLst>
              <a:ext uri="{FF2B5EF4-FFF2-40B4-BE49-F238E27FC236}">
                <a16:creationId xmlns:a16="http://schemas.microsoft.com/office/drawing/2014/main" id="{6AB090EB-B15E-B18F-7700-B66A2E9F0125}"/>
              </a:ext>
            </a:extLst>
          </p:cNvPr>
          <p:cNvSpPr/>
          <p:nvPr/>
        </p:nvSpPr>
        <p:spPr>
          <a:xfrm>
            <a:off x="2179324" y="4423470"/>
            <a:ext cx="1227329" cy="686538"/>
          </a:xfrm>
          <a:prstGeom prst="roundRect">
            <a:avLst/>
          </a:prstGeom>
          <a:solidFill>
            <a:srgbClr val="71BB98"/>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6636" tIns="28319" rIns="56636" bIns="28319"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91" b="1">
                <a:solidFill>
                  <a:schemeClr val="tx1"/>
                </a:solidFill>
                <a:cs typeface="Calibri"/>
              </a:rPr>
              <a:t>MI Training Meeting: </a:t>
            </a:r>
            <a:r>
              <a:rPr lang="en-US" sz="991">
                <a:solidFill>
                  <a:schemeClr val="tx1"/>
                </a:solidFill>
                <a:cs typeface="Calibri"/>
              </a:rPr>
              <a:t>Discussion Planning Template 2</a:t>
            </a:r>
            <a:endParaRPr lang="en-US" sz="991">
              <a:solidFill>
                <a:schemeClr val="tx1"/>
              </a:solidFill>
            </a:endParaRPr>
          </a:p>
        </p:txBody>
      </p:sp>
      <p:sp>
        <p:nvSpPr>
          <p:cNvPr id="52" name="Rectangle: Rounded Corners 9">
            <a:extLst>
              <a:ext uri="{FF2B5EF4-FFF2-40B4-BE49-F238E27FC236}">
                <a16:creationId xmlns:a16="http://schemas.microsoft.com/office/drawing/2014/main" id="{1D43124E-2578-A366-A387-FE16A8A89B7E}"/>
              </a:ext>
            </a:extLst>
          </p:cNvPr>
          <p:cNvSpPr/>
          <p:nvPr/>
        </p:nvSpPr>
        <p:spPr>
          <a:xfrm>
            <a:off x="2179323" y="5501427"/>
            <a:ext cx="1227329" cy="686538"/>
          </a:xfrm>
          <a:prstGeom prst="roundRect">
            <a:avLst/>
          </a:prstGeom>
          <a:solidFill>
            <a:srgbClr val="71BB98"/>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6636" tIns="28319" rIns="56636" bIns="28319"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91" b="1">
                <a:solidFill>
                  <a:schemeClr val="tx1"/>
                </a:solidFill>
                <a:cs typeface="Calibri"/>
              </a:rPr>
              <a:t>MI Training Meeting: </a:t>
            </a:r>
            <a:r>
              <a:rPr lang="en-US" sz="991">
                <a:solidFill>
                  <a:schemeClr val="tx1"/>
                </a:solidFill>
                <a:cs typeface="Calibri"/>
              </a:rPr>
              <a:t>Discussion Planning Template 3</a:t>
            </a:r>
            <a:endParaRPr lang="en-US" sz="991">
              <a:solidFill>
                <a:schemeClr val="tx1"/>
              </a:solidFill>
            </a:endParaRPr>
          </a:p>
        </p:txBody>
      </p:sp>
      <p:sp>
        <p:nvSpPr>
          <p:cNvPr id="53" name="Rectangle: Rounded Corners 16">
            <a:extLst>
              <a:ext uri="{FF2B5EF4-FFF2-40B4-BE49-F238E27FC236}">
                <a16:creationId xmlns:a16="http://schemas.microsoft.com/office/drawing/2014/main" id="{E6B6D6F4-E4CA-33C5-F932-A575DD8ED4EB}"/>
              </a:ext>
            </a:extLst>
          </p:cNvPr>
          <p:cNvSpPr/>
          <p:nvPr/>
        </p:nvSpPr>
        <p:spPr>
          <a:xfrm>
            <a:off x="1021817" y="6281597"/>
            <a:ext cx="4830344" cy="21600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00" b="1" dirty="0">
                <a:solidFill>
                  <a:schemeClr val="tx1"/>
                </a:solidFill>
                <a:latin typeface="Arial" panose="020B0604020202020204" pitchFamily="34" charset="0"/>
                <a:cs typeface="Arial" panose="020B0604020202020204" pitchFamily="34" charset="0"/>
              </a:rPr>
              <a:t>Inviting change talk: </a:t>
            </a:r>
            <a:r>
              <a:rPr lang="en-US" sz="900" dirty="0">
                <a:solidFill>
                  <a:schemeClr val="tx1"/>
                </a:solidFill>
                <a:latin typeface="Arial" panose="020B0604020202020204" pitchFamily="34" charset="0"/>
                <a:cs typeface="Arial" panose="020B0604020202020204" pitchFamily="34" charset="0"/>
              </a:rPr>
              <a:t>Skill training template 5</a:t>
            </a:r>
          </a:p>
        </p:txBody>
      </p:sp>
      <p:sp>
        <p:nvSpPr>
          <p:cNvPr id="54" name="Oval 10">
            <a:extLst>
              <a:ext uri="{FF2B5EF4-FFF2-40B4-BE49-F238E27FC236}">
                <a16:creationId xmlns:a16="http://schemas.microsoft.com/office/drawing/2014/main" id="{6E3E22CB-1CD4-A312-E653-1B61D2020971}"/>
              </a:ext>
            </a:extLst>
          </p:cNvPr>
          <p:cNvSpPr/>
          <p:nvPr/>
        </p:nvSpPr>
        <p:spPr>
          <a:xfrm>
            <a:off x="3438586" y="5616151"/>
            <a:ext cx="1227328" cy="441273"/>
          </a:xfrm>
          <a:prstGeom prst="ellipse">
            <a:avLst/>
          </a:prstGeom>
          <a:solidFill>
            <a:srgbClr val="9ECB7F"/>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91" b="1">
                <a:solidFill>
                  <a:schemeClr val="tx1"/>
                </a:solidFill>
                <a:cs typeface="Calibri"/>
              </a:rPr>
              <a:t>Peer group-
meeting</a:t>
            </a:r>
          </a:p>
        </p:txBody>
      </p:sp>
      <p:sp>
        <p:nvSpPr>
          <p:cNvPr id="55" name="Oval 10">
            <a:extLst>
              <a:ext uri="{FF2B5EF4-FFF2-40B4-BE49-F238E27FC236}">
                <a16:creationId xmlns:a16="http://schemas.microsoft.com/office/drawing/2014/main" id="{DCFDD043-F966-105F-D0C0-951741985316}"/>
              </a:ext>
            </a:extLst>
          </p:cNvPr>
          <p:cNvSpPr/>
          <p:nvPr/>
        </p:nvSpPr>
        <p:spPr>
          <a:xfrm>
            <a:off x="3438586" y="8812663"/>
            <a:ext cx="1227328" cy="441273"/>
          </a:xfrm>
          <a:prstGeom prst="ellipse">
            <a:avLst/>
          </a:prstGeom>
          <a:solidFill>
            <a:srgbClr val="9ECB7F"/>
          </a:solidFill>
        </p:spPr>
        <p:style>
          <a:lnRef idx="2">
            <a:schemeClr val="accent1">
              <a:shade val="15000"/>
            </a:schemeClr>
          </a:lnRef>
          <a:fillRef idx="1">
            <a:schemeClr val="accent1"/>
          </a:fillRef>
          <a:effectRef idx="0">
            <a:schemeClr val="accent1"/>
          </a:effectRef>
          <a:fontRef idx="minor">
            <a:schemeClr val="lt1"/>
          </a:fontRef>
        </p:style>
        <p:txBody>
          <a:bodyPr lIns="56636" tIns="28319" rIns="56636" bIns="28319" rtlCol="0" anchor="ctr"/>
          <a:lstStyle/>
          <a:p>
            <a:pPr algn="ctr"/>
            <a:r>
              <a:rPr lang="en-US" sz="991" b="1">
                <a:solidFill>
                  <a:schemeClr val="tx1"/>
                </a:solidFill>
                <a:cs typeface="Calibri"/>
              </a:rPr>
              <a:t>Peer group-
meeting</a:t>
            </a:r>
          </a:p>
        </p:txBody>
      </p:sp>
      <p:sp>
        <p:nvSpPr>
          <p:cNvPr id="56" name="Rectangle: Rounded Corners 26">
            <a:extLst>
              <a:ext uri="{FF2B5EF4-FFF2-40B4-BE49-F238E27FC236}">
                <a16:creationId xmlns:a16="http://schemas.microsoft.com/office/drawing/2014/main" id="{3A9D6FB2-0750-E4A5-5C58-0287BCCCB48E}"/>
              </a:ext>
            </a:extLst>
          </p:cNvPr>
          <p:cNvSpPr/>
          <p:nvPr/>
        </p:nvSpPr>
        <p:spPr>
          <a:xfrm>
            <a:off x="1300539" y="8723650"/>
            <a:ext cx="1757567" cy="650654"/>
          </a:xfrm>
          <a:prstGeom prst="roundRect">
            <a:avLst/>
          </a:prstGeom>
          <a:solidFill>
            <a:srgbClr val="71BB98">
              <a:alpha val="38824"/>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900">
                <a:solidFill>
                  <a:schemeClr val="tx1"/>
                </a:solidFill>
                <a:cs typeface="Calibri"/>
              </a:rPr>
              <a:t>EXTRA: When I can/want
</a:t>
            </a:r>
            <a:r>
              <a:rPr lang="en-US" sz="900" b="1">
                <a:solidFill>
                  <a:schemeClr val="tx1"/>
                </a:solidFill>
                <a:cs typeface="Calibri"/>
              </a:rPr>
              <a:t>MI Training Meeting: </a:t>
            </a:r>
            <a:r>
              <a:rPr lang="en-US" sz="900">
                <a:solidFill>
                  <a:schemeClr val="tx1"/>
                </a:solidFill>
                <a:cs typeface="Calibri"/>
              </a:rPr>
              <a:t>Discussion Planning Template 5</a:t>
            </a:r>
            <a:endParaRPr lang="en-US" sz="900">
              <a:solidFill>
                <a:schemeClr val="tx1"/>
              </a:solidFill>
            </a:endParaRPr>
          </a:p>
        </p:txBody>
      </p:sp>
      <p:sp>
        <p:nvSpPr>
          <p:cNvPr id="57" name="Tekstiruutu 56">
            <a:extLst>
              <a:ext uri="{FF2B5EF4-FFF2-40B4-BE49-F238E27FC236}">
                <a16:creationId xmlns:a16="http://schemas.microsoft.com/office/drawing/2014/main" id="{86681FD7-DD88-0C06-7877-8B0E2AF01B8E}"/>
              </a:ext>
            </a:extLst>
          </p:cNvPr>
          <p:cNvSpPr txBox="1"/>
          <p:nvPr/>
        </p:nvSpPr>
        <p:spPr>
          <a:xfrm flipH="1">
            <a:off x="2237650" y="9890967"/>
            <a:ext cx="1127485" cy="461665"/>
          </a:xfrm>
          <a:custGeom>
            <a:avLst/>
            <a:gdLst>
              <a:gd name="connsiteX0" fmla="*/ 0 w 1127485"/>
              <a:gd name="connsiteY0" fmla="*/ 0 h 461665"/>
              <a:gd name="connsiteX1" fmla="*/ 586292 w 1127485"/>
              <a:gd name="connsiteY1" fmla="*/ 0 h 461665"/>
              <a:gd name="connsiteX2" fmla="*/ 1127485 w 1127485"/>
              <a:gd name="connsiteY2" fmla="*/ 0 h 461665"/>
              <a:gd name="connsiteX3" fmla="*/ 1127485 w 1127485"/>
              <a:gd name="connsiteY3" fmla="*/ 461665 h 461665"/>
              <a:gd name="connsiteX4" fmla="*/ 563743 w 1127485"/>
              <a:gd name="connsiteY4" fmla="*/ 461665 h 461665"/>
              <a:gd name="connsiteX5" fmla="*/ 0 w 1127485"/>
              <a:gd name="connsiteY5" fmla="*/ 461665 h 461665"/>
              <a:gd name="connsiteX6" fmla="*/ 0 w 1127485"/>
              <a:gd name="connsiteY6"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485" h="461665" fill="none" extrusionOk="0">
                <a:moveTo>
                  <a:pt x="0" y="0"/>
                </a:moveTo>
                <a:cubicBezTo>
                  <a:pt x="238268" y="-12104"/>
                  <a:pt x="461005" y="10173"/>
                  <a:pt x="586292" y="0"/>
                </a:cubicBezTo>
                <a:cubicBezTo>
                  <a:pt x="711579" y="-10173"/>
                  <a:pt x="865595" y="-16194"/>
                  <a:pt x="1127485" y="0"/>
                </a:cubicBezTo>
                <a:cubicBezTo>
                  <a:pt x="1138267" y="141599"/>
                  <a:pt x="1135473" y="249766"/>
                  <a:pt x="1127485" y="461665"/>
                </a:cubicBezTo>
                <a:cubicBezTo>
                  <a:pt x="909356" y="443590"/>
                  <a:pt x="688973" y="477397"/>
                  <a:pt x="563743" y="461665"/>
                </a:cubicBezTo>
                <a:cubicBezTo>
                  <a:pt x="438513" y="445933"/>
                  <a:pt x="241523" y="449540"/>
                  <a:pt x="0" y="461665"/>
                </a:cubicBezTo>
                <a:cubicBezTo>
                  <a:pt x="18085" y="284407"/>
                  <a:pt x="-903" y="195405"/>
                  <a:pt x="0" y="0"/>
                </a:cubicBezTo>
                <a:close/>
              </a:path>
              <a:path w="1127485" h="461665" stroke="0" extrusionOk="0">
                <a:moveTo>
                  <a:pt x="0" y="0"/>
                </a:moveTo>
                <a:cubicBezTo>
                  <a:pt x="263512" y="-21094"/>
                  <a:pt x="416839" y="-21088"/>
                  <a:pt x="552468" y="0"/>
                </a:cubicBezTo>
                <a:cubicBezTo>
                  <a:pt x="688097" y="21088"/>
                  <a:pt x="930781" y="21112"/>
                  <a:pt x="1127485" y="0"/>
                </a:cubicBezTo>
                <a:cubicBezTo>
                  <a:pt x="1143230" y="99224"/>
                  <a:pt x="1123692" y="297152"/>
                  <a:pt x="1127485" y="461665"/>
                </a:cubicBezTo>
                <a:cubicBezTo>
                  <a:pt x="984215" y="465085"/>
                  <a:pt x="668476" y="442766"/>
                  <a:pt x="552468" y="461665"/>
                </a:cubicBezTo>
                <a:cubicBezTo>
                  <a:pt x="436460" y="480564"/>
                  <a:pt x="226545" y="469597"/>
                  <a:pt x="0" y="461665"/>
                </a:cubicBezTo>
                <a:cubicBezTo>
                  <a:pt x="-6890" y="275970"/>
                  <a:pt x="21331" y="169255"/>
                  <a:pt x="0" y="0"/>
                </a:cubicBezTo>
                <a:close/>
              </a:path>
            </a:pathLst>
          </a:custGeom>
          <a:solidFill>
            <a:srgbClr val="E6F1AC"/>
          </a:solidFill>
          <a:ln>
            <a:solidFill>
              <a:schemeClr val="tx1"/>
            </a:solidFill>
            <a:extLst>
              <a:ext uri="{C807C97D-BFC1-408E-A445-0C87EB9F89A2}">
                <ask:lineSketchStyleProps xmlns:ask="http://schemas.microsoft.com/office/drawing/2018/sketchyshapes" sd="594775291">
                  <a:prstGeom prst="rect">
                    <a:avLst/>
                  </a:prstGeom>
                  <ask:type>
                    <ask:lineSketchFreehand/>
                  </ask:type>
                </ask:lineSketchStyleProps>
              </a:ext>
            </a:extLst>
          </a:ln>
        </p:spPr>
        <p:txBody>
          <a:bodyPr wrap="square" rtlCol="0" anchor="ctr">
            <a:spAutoFit/>
          </a:bodyPr>
          <a:lstStyle/>
          <a:p>
            <a:pPr algn="ctr"/>
            <a:r>
              <a:rPr lang="fi-FI" sz="1200">
                <a:latin typeface="Arial" panose="020B0604020202020204" pitchFamily="34" charset="0"/>
                <a:cs typeface="Arial" panose="020B0604020202020204" pitchFamily="34" charset="0"/>
              </a:rPr>
              <a:t>Method-</a:t>
            </a:r>
            <a:r>
              <a:rPr lang="fi-FI" sz="1200" err="1">
                <a:latin typeface="Arial" panose="020B0604020202020204" pitchFamily="34" charset="0"/>
                <a:cs typeface="Arial" panose="020B0604020202020204" pitchFamily="34" charset="0"/>
              </a:rPr>
              <a:t>coaching</a:t>
            </a:r>
            <a:r>
              <a:rPr lang="fi-FI" sz="1200">
                <a:latin typeface="Arial" panose="020B0604020202020204" pitchFamily="34" charset="0"/>
                <a:cs typeface="Arial" panose="020B0604020202020204" pitchFamily="34" charset="0"/>
              </a:rPr>
              <a:t> 2</a:t>
            </a:r>
          </a:p>
        </p:txBody>
      </p:sp>
      <p:sp>
        <p:nvSpPr>
          <p:cNvPr id="58" name="Tekstiruutu 57">
            <a:extLst>
              <a:ext uri="{FF2B5EF4-FFF2-40B4-BE49-F238E27FC236}">
                <a16:creationId xmlns:a16="http://schemas.microsoft.com/office/drawing/2014/main" id="{74C64001-BEDA-21E0-CB1A-276E0B4E538B}"/>
              </a:ext>
            </a:extLst>
          </p:cNvPr>
          <p:cNvSpPr txBox="1"/>
          <p:nvPr/>
        </p:nvSpPr>
        <p:spPr>
          <a:xfrm flipH="1">
            <a:off x="4759020" y="5624322"/>
            <a:ext cx="1127485" cy="461665"/>
          </a:xfrm>
          <a:custGeom>
            <a:avLst/>
            <a:gdLst>
              <a:gd name="connsiteX0" fmla="*/ 0 w 1127485"/>
              <a:gd name="connsiteY0" fmla="*/ 0 h 461665"/>
              <a:gd name="connsiteX1" fmla="*/ 586292 w 1127485"/>
              <a:gd name="connsiteY1" fmla="*/ 0 h 461665"/>
              <a:gd name="connsiteX2" fmla="*/ 1127485 w 1127485"/>
              <a:gd name="connsiteY2" fmla="*/ 0 h 461665"/>
              <a:gd name="connsiteX3" fmla="*/ 1127485 w 1127485"/>
              <a:gd name="connsiteY3" fmla="*/ 461665 h 461665"/>
              <a:gd name="connsiteX4" fmla="*/ 563743 w 1127485"/>
              <a:gd name="connsiteY4" fmla="*/ 461665 h 461665"/>
              <a:gd name="connsiteX5" fmla="*/ 0 w 1127485"/>
              <a:gd name="connsiteY5" fmla="*/ 461665 h 461665"/>
              <a:gd name="connsiteX6" fmla="*/ 0 w 1127485"/>
              <a:gd name="connsiteY6"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485" h="461665" fill="none" extrusionOk="0">
                <a:moveTo>
                  <a:pt x="0" y="0"/>
                </a:moveTo>
                <a:cubicBezTo>
                  <a:pt x="238268" y="-12104"/>
                  <a:pt x="461005" y="10173"/>
                  <a:pt x="586292" y="0"/>
                </a:cubicBezTo>
                <a:cubicBezTo>
                  <a:pt x="711579" y="-10173"/>
                  <a:pt x="865595" y="-16194"/>
                  <a:pt x="1127485" y="0"/>
                </a:cubicBezTo>
                <a:cubicBezTo>
                  <a:pt x="1138267" y="141599"/>
                  <a:pt x="1135473" y="249766"/>
                  <a:pt x="1127485" y="461665"/>
                </a:cubicBezTo>
                <a:cubicBezTo>
                  <a:pt x="909356" y="443590"/>
                  <a:pt x="688973" y="477397"/>
                  <a:pt x="563743" y="461665"/>
                </a:cubicBezTo>
                <a:cubicBezTo>
                  <a:pt x="438513" y="445933"/>
                  <a:pt x="241523" y="449540"/>
                  <a:pt x="0" y="461665"/>
                </a:cubicBezTo>
                <a:cubicBezTo>
                  <a:pt x="18085" y="284407"/>
                  <a:pt x="-903" y="195405"/>
                  <a:pt x="0" y="0"/>
                </a:cubicBezTo>
                <a:close/>
              </a:path>
              <a:path w="1127485" h="461665" stroke="0" extrusionOk="0">
                <a:moveTo>
                  <a:pt x="0" y="0"/>
                </a:moveTo>
                <a:cubicBezTo>
                  <a:pt x="263512" y="-21094"/>
                  <a:pt x="416839" y="-21088"/>
                  <a:pt x="552468" y="0"/>
                </a:cubicBezTo>
                <a:cubicBezTo>
                  <a:pt x="688097" y="21088"/>
                  <a:pt x="930781" y="21112"/>
                  <a:pt x="1127485" y="0"/>
                </a:cubicBezTo>
                <a:cubicBezTo>
                  <a:pt x="1143230" y="99224"/>
                  <a:pt x="1123692" y="297152"/>
                  <a:pt x="1127485" y="461665"/>
                </a:cubicBezTo>
                <a:cubicBezTo>
                  <a:pt x="984215" y="465085"/>
                  <a:pt x="668476" y="442766"/>
                  <a:pt x="552468" y="461665"/>
                </a:cubicBezTo>
                <a:cubicBezTo>
                  <a:pt x="436460" y="480564"/>
                  <a:pt x="226545" y="469597"/>
                  <a:pt x="0" y="461665"/>
                </a:cubicBezTo>
                <a:cubicBezTo>
                  <a:pt x="-6890" y="275970"/>
                  <a:pt x="21331" y="169255"/>
                  <a:pt x="0" y="0"/>
                </a:cubicBezTo>
                <a:close/>
              </a:path>
            </a:pathLst>
          </a:custGeom>
          <a:solidFill>
            <a:srgbClr val="E6F1AC"/>
          </a:solidFill>
          <a:ln>
            <a:solidFill>
              <a:schemeClr val="tx1"/>
            </a:solidFill>
            <a:extLst>
              <a:ext uri="{C807C97D-BFC1-408E-A445-0C87EB9F89A2}">
                <ask:lineSketchStyleProps xmlns:ask="http://schemas.microsoft.com/office/drawing/2018/sketchyshapes" sd="594775291">
                  <a:prstGeom prst="rect">
                    <a:avLst/>
                  </a:prstGeom>
                  <ask:type>
                    <ask:lineSketchFreehand/>
                  </ask:type>
                </ask:lineSketchStyleProps>
              </a:ext>
            </a:extLst>
          </a:ln>
        </p:spPr>
        <p:txBody>
          <a:bodyPr wrap="square" rtlCol="0" anchor="ctr">
            <a:spAutoFit/>
          </a:bodyPr>
          <a:lstStyle/>
          <a:p>
            <a:pPr algn="ctr"/>
            <a:r>
              <a:rPr lang="fi-FI" sz="1200">
                <a:latin typeface="Arial" panose="020B0604020202020204" pitchFamily="34" charset="0"/>
                <a:cs typeface="Arial" panose="020B0604020202020204" pitchFamily="34" charset="0"/>
              </a:rPr>
              <a:t>Method-</a:t>
            </a:r>
            <a:r>
              <a:rPr lang="fi-FI" sz="1200" err="1">
                <a:latin typeface="Arial" panose="020B0604020202020204" pitchFamily="34" charset="0"/>
                <a:cs typeface="Arial" panose="020B0604020202020204" pitchFamily="34" charset="0"/>
              </a:rPr>
              <a:t>coaching</a:t>
            </a:r>
            <a:r>
              <a:rPr lang="fi-FI" sz="1200">
                <a:latin typeface="Arial" panose="020B0604020202020204" pitchFamily="34" charset="0"/>
                <a:cs typeface="Arial" panose="020B0604020202020204" pitchFamily="34" charset="0"/>
              </a:rPr>
              <a:t> 1</a:t>
            </a:r>
          </a:p>
        </p:txBody>
      </p:sp>
    </p:spTree>
    <p:extLst>
      <p:ext uri="{BB962C8B-B14F-4D97-AF65-F5344CB8AC3E}">
        <p14:creationId xmlns:p14="http://schemas.microsoft.com/office/powerpoint/2010/main" val="348589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Diagonal Corners Rounded 16">
            <a:extLst>
              <a:ext uri="{FF2B5EF4-FFF2-40B4-BE49-F238E27FC236}">
                <a16:creationId xmlns:a16="http://schemas.microsoft.com/office/drawing/2014/main" id="{08FB89F4-1CE2-FDB0-F8FE-13E56D4E7266}"/>
              </a:ext>
            </a:extLst>
          </p:cNvPr>
          <p:cNvSpPr/>
          <p:nvPr/>
        </p:nvSpPr>
        <p:spPr>
          <a:xfrm>
            <a:off x="608129" y="2137411"/>
            <a:ext cx="6654874" cy="8154453"/>
          </a:xfrm>
          <a:prstGeom prst="round2DiagRect">
            <a:avLst>
              <a:gd name="adj1" fmla="val 6136"/>
              <a:gd name="adj2" fmla="val 0"/>
            </a:avLst>
          </a:prstGeom>
          <a:solidFill>
            <a:srgbClr val="DD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06903">
              <a:defRPr/>
            </a:pPr>
            <a:endParaRPr lang="fi-FI" sz="1101">
              <a:solidFill>
                <a:prstClr val="white"/>
              </a:solidFill>
              <a:latin typeface="Arial" panose="020B0604020202020204" pitchFamily="34" charset="0"/>
              <a:cs typeface="Arial" panose="020B0604020202020204" pitchFamily="34" charset="0"/>
            </a:endParaRPr>
          </a:p>
        </p:txBody>
      </p:sp>
      <p:sp>
        <p:nvSpPr>
          <p:cNvPr id="15" name="Rectangle: Diagonal Corners Rounded 14">
            <a:extLst>
              <a:ext uri="{FF2B5EF4-FFF2-40B4-BE49-F238E27FC236}">
                <a16:creationId xmlns:a16="http://schemas.microsoft.com/office/drawing/2014/main" id="{88429D48-1A40-8FE7-E03C-6247CD7A143C}"/>
              </a:ext>
            </a:extLst>
          </p:cNvPr>
          <p:cNvSpPr/>
          <p:nvPr/>
        </p:nvSpPr>
        <p:spPr>
          <a:xfrm>
            <a:off x="716160" y="1360828"/>
            <a:ext cx="6489759" cy="628180"/>
          </a:xfrm>
          <a:prstGeom prst="round2DiagRect">
            <a:avLst/>
          </a:prstGeom>
          <a:solidFill>
            <a:schemeClr val="bg1"/>
          </a:solidFill>
          <a:ln>
            <a:solidFill>
              <a:srgbClr val="BDD7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0687" tIns="50343" rIns="100687" bIns="50343" rtlCol="0" anchor="t"/>
          <a:lstStyle/>
          <a:p>
            <a:pPr>
              <a:defRPr/>
            </a:pPr>
            <a:r>
              <a:rPr lang="en-US" sz="1100" dirty="0">
                <a:solidFill>
                  <a:srgbClr val="242424"/>
                </a:solidFill>
                <a:latin typeface="Arial"/>
                <a:cs typeface="Arial"/>
              </a:rPr>
              <a:t>Below is a list of motivational interviewing skills discussed on training days 1 and 2. Using </a:t>
            </a:r>
            <a:r>
              <a:rPr lang="en-US" sz="1100" dirty="0" err="1">
                <a:solidFill>
                  <a:srgbClr val="242424"/>
                </a:solidFill>
                <a:latin typeface="Arial"/>
                <a:cs typeface="Arial"/>
              </a:rPr>
              <a:t>tickable</a:t>
            </a:r>
            <a:r>
              <a:rPr lang="en-US" sz="1100" dirty="0">
                <a:solidFill>
                  <a:srgbClr val="242424"/>
                </a:solidFill>
                <a:latin typeface="Arial"/>
                <a:cs typeface="Arial"/>
              </a:rPr>
              <a:t> multiple-choice questions, you can reflect on your situation and set your goals for the self-rehearsal period.</a:t>
            </a:r>
            <a:endParaRPr lang="fi-FI" sz="1100" dirty="0">
              <a:solidFill>
                <a:srgbClr val="242424"/>
              </a:solidFill>
              <a:latin typeface="Arial"/>
              <a:cs typeface="Arial"/>
            </a:endParaRPr>
          </a:p>
        </p:txBody>
      </p:sp>
      <p:sp>
        <p:nvSpPr>
          <p:cNvPr id="16" name="Rectangle: Diagonal Corners Rounded 15">
            <a:extLst>
              <a:ext uri="{FF2B5EF4-FFF2-40B4-BE49-F238E27FC236}">
                <a16:creationId xmlns:a16="http://schemas.microsoft.com/office/drawing/2014/main" id="{2C38AFCA-9A85-A3AB-1622-1A1B69D67D50}"/>
              </a:ext>
            </a:extLst>
          </p:cNvPr>
          <p:cNvSpPr/>
          <p:nvPr/>
        </p:nvSpPr>
        <p:spPr>
          <a:xfrm>
            <a:off x="756134" y="9069544"/>
            <a:ext cx="6331127" cy="1073917"/>
          </a:xfrm>
          <a:prstGeom prst="round2DiagRect">
            <a:avLst/>
          </a:prstGeom>
          <a:solidFill>
            <a:schemeClr val="bg1"/>
          </a:solidFill>
          <a:ln>
            <a:solidFill>
              <a:srgbClr val="BDD7D6"/>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0687" tIns="50343" rIns="100687" bIns="50343" rtlCol="0" anchor="t"/>
          <a:lstStyle/>
          <a:p>
            <a:pPr defTabSz="1006903">
              <a:spcBef>
                <a:spcPts val="150"/>
              </a:spcBef>
              <a:spcAft>
                <a:spcPts val="150"/>
              </a:spcAft>
              <a:defRPr/>
            </a:pPr>
            <a:r>
              <a:rPr lang="en-US" sz="1101" b="1">
                <a:solidFill>
                  <a:prstClr val="black"/>
                </a:solidFill>
                <a:latin typeface="Arial"/>
                <a:cs typeface="Arial"/>
              </a:rPr>
              <a:t>If you wish, you can enter another goal for yourself here:</a:t>
            </a:r>
            <a:endParaRPr lang="fi-FI" sz="1101">
              <a:solidFill>
                <a:prstClr val="black"/>
              </a:solidFill>
              <a:latin typeface="Arial" panose="020B0604020202020204" pitchFamily="34" charset="0"/>
              <a:cs typeface="Arial" panose="020B0604020202020204" pitchFamily="34" charset="0"/>
            </a:endParaRPr>
          </a:p>
        </p:txBody>
      </p:sp>
      <p:sp>
        <p:nvSpPr>
          <p:cNvPr id="19" name="Rectangle: Diagonal Corners Rounded 18">
            <a:extLst>
              <a:ext uri="{FF2B5EF4-FFF2-40B4-BE49-F238E27FC236}">
                <a16:creationId xmlns:a16="http://schemas.microsoft.com/office/drawing/2014/main" id="{5A63038F-2FCD-06DF-19CE-AF211129622C}"/>
              </a:ext>
            </a:extLst>
          </p:cNvPr>
          <p:cNvSpPr/>
          <p:nvPr/>
        </p:nvSpPr>
        <p:spPr>
          <a:xfrm>
            <a:off x="756133" y="2255504"/>
            <a:ext cx="6358866" cy="3448484"/>
          </a:xfrm>
          <a:prstGeom prst="round2DiagRect">
            <a:avLst>
              <a:gd name="adj1" fmla="val 7294"/>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06903">
              <a:spcBef>
                <a:spcPts val="150"/>
              </a:spcBef>
              <a:spcAft>
                <a:spcPts val="150"/>
              </a:spcAft>
              <a:defRPr/>
            </a:pPr>
            <a:r>
              <a:rPr lang="fi-FI" sz="1101" b="1" dirty="0">
                <a:solidFill>
                  <a:sysClr val="windowText" lastClr="000000"/>
                </a:solidFill>
                <a:latin typeface="Arial" panose="020B0604020202020204" pitchFamily="34" charset="0"/>
                <a:cs typeface="Arial" panose="020B0604020202020204" pitchFamily="34" charset="0"/>
              </a:rPr>
              <a:t>Basic </a:t>
            </a:r>
            <a:r>
              <a:rPr lang="fi-FI" sz="1101" b="1" dirty="0" err="1">
                <a:solidFill>
                  <a:sysClr val="windowText" lastClr="000000"/>
                </a:solidFill>
                <a:latin typeface="Arial" panose="020B0604020202020204" pitchFamily="34" charset="0"/>
                <a:cs typeface="Arial" panose="020B0604020202020204" pitchFamily="34" charset="0"/>
              </a:rPr>
              <a:t>motivational</a:t>
            </a:r>
            <a:r>
              <a:rPr lang="fi-FI" sz="1101" b="1" dirty="0">
                <a:solidFill>
                  <a:sysClr val="windowText" lastClr="000000"/>
                </a:solidFill>
                <a:latin typeface="Arial" panose="020B0604020202020204" pitchFamily="34" charset="0"/>
                <a:cs typeface="Arial" panose="020B0604020202020204" pitchFamily="34" charset="0"/>
              </a:rPr>
              <a:t> </a:t>
            </a:r>
            <a:r>
              <a:rPr lang="fi-FI" sz="1101" b="1" dirty="0" err="1">
                <a:solidFill>
                  <a:sysClr val="windowText" lastClr="000000"/>
                </a:solidFill>
                <a:latin typeface="Arial" panose="020B0604020202020204" pitchFamily="34" charset="0"/>
                <a:cs typeface="Arial" panose="020B0604020202020204" pitchFamily="34" charset="0"/>
              </a:rPr>
              <a:t>interviewing</a:t>
            </a:r>
            <a:r>
              <a:rPr lang="fi-FI" sz="1101" b="1" dirty="0">
                <a:solidFill>
                  <a:sysClr val="windowText" lastClr="000000"/>
                </a:solidFill>
                <a:latin typeface="Arial" panose="020B0604020202020204" pitchFamily="34" charset="0"/>
                <a:cs typeface="Arial" panose="020B0604020202020204" pitchFamily="34" charset="0"/>
              </a:rPr>
              <a:t> </a:t>
            </a:r>
            <a:r>
              <a:rPr lang="fi-FI" sz="1101" b="1" dirty="0" err="1">
                <a:solidFill>
                  <a:sysClr val="windowText" lastClr="000000"/>
                </a:solidFill>
                <a:latin typeface="Arial" panose="020B0604020202020204" pitchFamily="34" charset="0"/>
                <a:cs typeface="Arial" panose="020B0604020202020204" pitchFamily="34" charset="0"/>
              </a:rPr>
              <a:t>skills</a:t>
            </a:r>
            <a:endParaRPr lang="fi-FI" sz="1101" b="1" dirty="0">
              <a:solidFill>
                <a:sysClr val="windowText" lastClr="000000"/>
              </a:solidFill>
              <a:latin typeface="Arial" panose="020B0604020202020204" pitchFamily="34" charset="0"/>
              <a:cs typeface="Arial" panose="020B0604020202020204" pitchFamily="34" charset="0"/>
            </a:endParaRPr>
          </a:p>
          <a:p>
            <a:pPr defTabSz="1006903">
              <a:spcBef>
                <a:spcPts val="150"/>
              </a:spcBef>
              <a:spcAft>
                <a:spcPts val="150"/>
              </a:spcAft>
              <a:defRPr/>
            </a:pPr>
            <a:r>
              <a:rPr lang="fi-FI" sz="1101" i="1" dirty="0">
                <a:solidFill>
                  <a:sysClr val="windowText" lastClr="000000"/>
                </a:solidFill>
                <a:latin typeface="Arial" panose="020B0604020202020204" pitchFamily="34" charset="0"/>
                <a:cs typeface="Arial" panose="020B0604020202020204" pitchFamily="34" charset="0"/>
              </a:rPr>
              <a:t>Open </a:t>
            </a:r>
            <a:r>
              <a:rPr lang="fi-FI" sz="1101" i="1" dirty="0" err="1">
                <a:solidFill>
                  <a:sysClr val="windowText" lastClr="000000"/>
                </a:solidFill>
                <a:latin typeface="Arial" panose="020B0604020202020204" pitchFamily="34" charset="0"/>
                <a:cs typeface="Arial" panose="020B0604020202020204" pitchFamily="34" charset="0"/>
              </a:rPr>
              <a:t>questions</a:t>
            </a:r>
            <a:endParaRPr lang="fi-FI" sz="1101" i="1" dirty="0">
              <a:solidFill>
                <a:sysClr val="windowText" lastClr="000000"/>
              </a:solidFill>
              <a:latin typeface="Arial" panose="020B0604020202020204" pitchFamily="34" charset="0"/>
              <a:cs typeface="Arial" panose="020B0604020202020204" pitchFamily="34" charset="0"/>
            </a:endParaRPr>
          </a:p>
          <a:p>
            <a:pPr marL="171450" indent="-171450" defTabSz="1006903">
              <a:spcBef>
                <a:spcPts val="150"/>
              </a:spcBef>
              <a:spcAft>
                <a:spcPts val="150"/>
              </a:spcAft>
              <a:buFont typeface="Wingdings" panose="05000000000000000000" pitchFamily="2" charset="2"/>
              <a:buChar char="q"/>
              <a:defRPr/>
            </a:pPr>
            <a:r>
              <a:rPr lang="en-US" sz="1101" dirty="0">
                <a:solidFill>
                  <a:srgbClr val="000000"/>
                </a:solidFill>
                <a:latin typeface="Arial" panose="020B0604020202020204" pitchFamily="34" charset="0"/>
                <a:cs typeface="Arial" panose="020B0604020202020204" pitchFamily="34" charset="0"/>
              </a:rPr>
              <a:t>I already ask a lot of open-ended questions, and closed ones only appropriately.</a:t>
            </a:r>
          </a:p>
          <a:p>
            <a:pPr marL="171450" indent="-171450" defTabSz="1006903">
              <a:spcBef>
                <a:spcPts val="150"/>
              </a:spcBef>
              <a:spcAft>
                <a:spcPts val="150"/>
              </a:spcAft>
              <a:buFont typeface="Wingdings" panose="05000000000000000000" pitchFamily="2" charset="2"/>
              <a:buChar char="q"/>
              <a:defRPr/>
            </a:pPr>
            <a:r>
              <a:rPr lang="en-US" sz="1101" dirty="0">
                <a:solidFill>
                  <a:srgbClr val="000000"/>
                </a:solidFill>
                <a:latin typeface="Arial" panose="020B0604020202020204" pitchFamily="34" charset="0"/>
                <a:cs typeface="Arial" panose="020B0604020202020204" pitchFamily="34" charset="0"/>
              </a:rPr>
              <a:t>I want to increase the use of open-ended questions to get the other person to participate more in the dialogue, and replace the "correction reflex" with open-ended questions, for example.</a:t>
            </a:r>
          </a:p>
          <a:p>
            <a:pPr defTabSz="1006903">
              <a:spcBef>
                <a:spcPts val="150"/>
              </a:spcBef>
              <a:spcAft>
                <a:spcPts val="150"/>
              </a:spcAft>
              <a:defRPr/>
            </a:pPr>
            <a:r>
              <a:rPr lang="fi-FI" sz="1101" i="1" dirty="0" err="1">
                <a:solidFill>
                  <a:srgbClr val="000000"/>
                </a:solidFill>
                <a:latin typeface="Arial" panose="020B0604020202020204" pitchFamily="34" charset="0"/>
                <a:cs typeface="Arial" panose="020B0604020202020204" pitchFamily="34" charset="0"/>
              </a:rPr>
              <a:t>Reflective</a:t>
            </a:r>
            <a:r>
              <a:rPr lang="fi-FI" sz="1101" i="1" dirty="0">
                <a:solidFill>
                  <a:srgbClr val="000000"/>
                </a:solidFill>
                <a:latin typeface="Arial" panose="020B0604020202020204" pitchFamily="34" charset="0"/>
                <a:cs typeface="Arial" panose="020B0604020202020204" pitchFamily="34" charset="0"/>
              </a:rPr>
              <a:t> </a:t>
            </a:r>
            <a:r>
              <a:rPr lang="fi-FI" sz="1101" i="1" dirty="0" err="1">
                <a:solidFill>
                  <a:srgbClr val="000000"/>
                </a:solidFill>
                <a:latin typeface="Arial" panose="020B0604020202020204" pitchFamily="34" charset="0"/>
                <a:cs typeface="Arial" panose="020B0604020202020204" pitchFamily="34" charset="0"/>
              </a:rPr>
              <a:t>listening</a:t>
            </a:r>
            <a:r>
              <a:rPr lang="fi-FI" sz="1101" i="1" dirty="0">
                <a:solidFill>
                  <a:srgbClr val="000000"/>
                </a:solidFill>
                <a:latin typeface="Arial" panose="020B0604020202020204" pitchFamily="34" charset="0"/>
                <a:cs typeface="Arial" panose="020B0604020202020204" pitchFamily="34" charset="0"/>
              </a:rPr>
              <a:t> </a:t>
            </a:r>
          </a:p>
          <a:p>
            <a:pPr marL="171450" indent="-171450" defTabSz="1006903">
              <a:spcBef>
                <a:spcPts val="150"/>
              </a:spcBef>
              <a:spcAft>
                <a:spcPts val="150"/>
              </a:spcAft>
              <a:buFont typeface="Wingdings" panose="05000000000000000000" pitchFamily="2" charset="2"/>
              <a:buChar char="q"/>
              <a:defRPr/>
            </a:pPr>
            <a:r>
              <a:rPr lang="en-US" sz="1101" dirty="0">
                <a:solidFill>
                  <a:srgbClr val="000000"/>
                </a:solidFill>
                <a:latin typeface="Arial" panose="020B0604020202020204" pitchFamily="34" charset="0"/>
                <a:cs typeface="Arial" panose="020B0604020202020204" pitchFamily="34" charset="0"/>
              </a:rPr>
              <a:t>I usually project a lot of what I hear back to my interlocutor, and I don't want to practice this.
I'm already doing long summaries at the pivotal stages of the conversation, and I don't need to practice this.
I want to increase reflective listening – to show that the other person is heard and to show empathy, to ensure my understanding, and to replace my "correction reflex" with reflections.
I want to practice doing summaries.</a:t>
            </a:r>
          </a:p>
          <a:p>
            <a:pPr defTabSz="1006903">
              <a:spcBef>
                <a:spcPts val="150"/>
              </a:spcBef>
              <a:spcAft>
                <a:spcPts val="150"/>
              </a:spcAft>
              <a:defRPr/>
            </a:pPr>
            <a:r>
              <a:rPr lang="fi-FI" sz="1101" i="1" dirty="0" err="1">
                <a:solidFill>
                  <a:srgbClr val="000000"/>
                </a:solidFill>
                <a:latin typeface="Arial" panose="020B0604020202020204" pitchFamily="34" charset="0"/>
                <a:cs typeface="Arial" panose="020B0604020202020204" pitchFamily="34" charset="0"/>
              </a:rPr>
              <a:t>Affirmation</a:t>
            </a:r>
            <a:endParaRPr lang="fi-FI" sz="1101" i="1" dirty="0">
              <a:solidFill>
                <a:srgbClr val="000000"/>
              </a:solidFill>
              <a:latin typeface="Arial" panose="020B0604020202020204" pitchFamily="34" charset="0"/>
              <a:cs typeface="Arial" panose="020B0604020202020204" pitchFamily="34" charset="0"/>
            </a:endParaRPr>
          </a:p>
          <a:p>
            <a:pPr marL="171450" indent="-171450" defTabSz="1006903">
              <a:spcBef>
                <a:spcPts val="150"/>
              </a:spcBef>
              <a:spcAft>
                <a:spcPts val="150"/>
              </a:spcAft>
              <a:buFont typeface="Wingdings" panose="05000000000000000000" pitchFamily="2" charset="2"/>
              <a:buChar char="q"/>
              <a:defRPr/>
            </a:pPr>
            <a:r>
              <a:rPr lang="en-US" sz="1101" dirty="0">
                <a:solidFill>
                  <a:srgbClr val="000000"/>
                </a:solidFill>
                <a:latin typeface="Arial" panose="020B0604020202020204" pitchFamily="34" charset="0"/>
                <a:cs typeface="Arial" panose="020B0604020202020204" pitchFamily="34" charset="0"/>
              </a:rPr>
              <a:t>I usually say out loud the other person's strengths and know how to avoid praise.
I want to practice "noticing the good" and putting it into words, and/or reduce  using controlling compliments.</a:t>
            </a:r>
            <a:endParaRPr lang="fi-FI" sz="1101" dirty="0">
              <a:solidFill>
                <a:srgbClr val="242424"/>
              </a:solidFill>
              <a:latin typeface="Arial" panose="020B0604020202020204" pitchFamily="34" charset="0"/>
              <a:cs typeface="Arial" panose="020B0604020202020204" pitchFamily="34" charset="0"/>
            </a:endParaRPr>
          </a:p>
        </p:txBody>
      </p:sp>
      <p:sp>
        <p:nvSpPr>
          <p:cNvPr id="20" name="Rectangle: Diagonal Corners Rounded 19">
            <a:extLst>
              <a:ext uri="{FF2B5EF4-FFF2-40B4-BE49-F238E27FC236}">
                <a16:creationId xmlns:a16="http://schemas.microsoft.com/office/drawing/2014/main" id="{592A5F94-25CB-BABD-45E7-1B0A82FC497B}"/>
              </a:ext>
            </a:extLst>
          </p:cNvPr>
          <p:cNvSpPr/>
          <p:nvPr/>
        </p:nvSpPr>
        <p:spPr>
          <a:xfrm>
            <a:off x="756133" y="5830812"/>
            <a:ext cx="6358866" cy="1292541"/>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06903">
              <a:spcBef>
                <a:spcPts val="150"/>
              </a:spcBef>
              <a:spcAft>
                <a:spcPts val="150"/>
              </a:spcAft>
              <a:defRPr/>
            </a:pPr>
            <a:r>
              <a:rPr lang="fi-FI" sz="1101" b="1" dirty="0" err="1">
                <a:solidFill>
                  <a:sysClr val="windowText" lastClr="000000"/>
                </a:solidFill>
                <a:latin typeface="Arial" panose="020B0604020202020204" pitchFamily="34" charset="0"/>
                <a:cs typeface="Arial" panose="020B0604020202020204" pitchFamily="34" charset="0"/>
              </a:rPr>
              <a:t>Avoiding</a:t>
            </a:r>
            <a:r>
              <a:rPr lang="fi-FI" sz="1101" b="1" dirty="0">
                <a:solidFill>
                  <a:sysClr val="windowText" lastClr="000000"/>
                </a:solidFill>
                <a:latin typeface="Arial" panose="020B0604020202020204" pitchFamily="34" charset="0"/>
                <a:cs typeface="Arial" panose="020B0604020202020204" pitchFamily="34" charset="0"/>
              </a:rPr>
              <a:t> </a:t>
            </a:r>
            <a:r>
              <a:rPr lang="fi-FI" sz="1101" b="1" dirty="0" err="1">
                <a:solidFill>
                  <a:sysClr val="windowText" lastClr="000000"/>
                </a:solidFill>
                <a:latin typeface="Arial" panose="020B0604020202020204" pitchFamily="34" charset="0"/>
                <a:cs typeface="Arial" panose="020B0604020202020204" pitchFamily="34" charset="0"/>
              </a:rPr>
              <a:t>controversy</a:t>
            </a:r>
            <a:endParaRPr lang="fi-FI" sz="1101" b="1" dirty="0">
              <a:solidFill>
                <a:sysClr val="windowText" lastClr="000000"/>
              </a:solidFill>
              <a:latin typeface="Arial" panose="020B0604020202020204" pitchFamily="34" charset="0"/>
              <a:cs typeface="Arial" panose="020B0604020202020204" pitchFamily="34" charset="0"/>
            </a:endParaRPr>
          </a:p>
          <a:p>
            <a:pPr marL="171450" indent="-171450" defTabSz="1006903">
              <a:spcBef>
                <a:spcPts val="150"/>
              </a:spcBef>
              <a:spcAft>
                <a:spcPts val="150"/>
              </a:spcAft>
              <a:buFont typeface="Wingdings" panose="05000000000000000000" pitchFamily="2" charset="2"/>
              <a:buChar char="q"/>
              <a:defRPr/>
            </a:pPr>
            <a:r>
              <a:rPr lang="en-US" sz="1101" dirty="0">
                <a:solidFill>
                  <a:srgbClr val="000000"/>
                </a:solidFill>
                <a:latin typeface="Arial" panose="020B0604020202020204" pitchFamily="34" charset="0"/>
                <a:cs typeface="Arial" panose="020B0604020202020204" pitchFamily="34" charset="0"/>
              </a:rPr>
              <a:t>I almost never contradict, correct, persuade or share information without asking. Thanks to this, situations do not escalate into an argument.
I want to practice reacting to resistance in a way that doesn't increase it, i.e. I want to break my ”fixing reflex" habit (e.g., replacing it with a moment of silent reflection, an open question, or a reflection).</a:t>
            </a:r>
            <a:endParaRPr lang="fi-FI" sz="1101" dirty="0">
              <a:solidFill>
                <a:srgbClr val="242424"/>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AC8F680-B836-4F43-2BB3-7FF4F7EFA8EB}"/>
              </a:ext>
            </a:extLst>
          </p:cNvPr>
          <p:cNvSpPr>
            <a:spLocks noGrp="1"/>
          </p:cNvSpPr>
          <p:nvPr>
            <p:ph type="sldNum" sz="quarter" idx="11"/>
          </p:nvPr>
        </p:nvSpPr>
        <p:spPr>
          <a:xfrm>
            <a:off x="5452114" y="10291863"/>
            <a:ext cx="1589432" cy="234762"/>
          </a:xfrm>
        </p:spPr>
        <p:txBody>
          <a:bodyPr/>
          <a:lstStyle/>
          <a:p>
            <a:fld id="{770DCAB4-E9FA-4F83-9DA4-3AFBCE20925B}" type="slidenum">
              <a:rPr lang="fi-FI"/>
              <a:pPr/>
              <a:t>2</a:t>
            </a:fld>
            <a:endParaRPr lang="fi-FI"/>
          </a:p>
        </p:txBody>
      </p:sp>
      <p:sp>
        <p:nvSpPr>
          <p:cNvPr id="5" name="Otsikko 4">
            <a:extLst>
              <a:ext uri="{FF2B5EF4-FFF2-40B4-BE49-F238E27FC236}">
                <a16:creationId xmlns:a16="http://schemas.microsoft.com/office/drawing/2014/main" id="{BD34712F-B196-4C4E-967F-6791FDC46652}"/>
              </a:ext>
            </a:extLst>
          </p:cNvPr>
          <p:cNvSpPr>
            <a:spLocks noGrp="1"/>
          </p:cNvSpPr>
          <p:nvPr>
            <p:ph type="title"/>
          </p:nvPr>
        </p:nvSpPr>
        <p:spPr>
          <a:xfrm>
            <a:off x="841374" y="365046"/>
            <a:ext cx="6092826" cy="659270"/>
          </a:xfrm>
        </p:spPr>
        <p:txBody>
          <a:bodyPr>
            <a:normAutofit/>
          </a:bodyPr>
          <a:lstStyle/>
          <a:p>
            <a:r>
              <a:rPr lang="en-US" dirty="0"/>
              <a:t>Setting goals for the 1st practice period</a:t>
            </a:r>
            <a:endParaRPr lang="fi-FI" dirty="0"/>
          </a:p>
        </p:txBody>
      </p:sp>
      <p:sp>
        <p:nvSpPr>
          <p:cNvPr id="9" name="Tekstin paikkamerkki 8">
            <a:extLst>
              <a:ext uri="{FF2B5EF4-FFF2-40B4-BE49-F238E27FC236}">
                <a16:creationId xmlns:a16="http://schemas.microsoft.com/office/drawing/2014/main" id="{BE81E5A5-CC1B-AA32-77C5-AB1236349541}"/>
              </a:ext>
            </a:extLst>
          </p:cNvPr>
          <p:cNvSpPr>
            <a:spLocks noGrp="1"/>
          </p:cNvSpPr>
          <p:nvPr>
            <p:ph type="body" sz="quarter" idx="12"/>
          </p:nvPr>
        </p:nvSpPr>
        <p:spPr>
          <a:xfrm>
            <a:off x="1821496" y="158282"/>
            <a:ext cx="4086225" cy="228600"/>
          </a:xfrm>
        </p:spPr>
        <p:txBody>
          <a:bodyPr>
            <a:normAutofit lnSpcReduction="10000"/>
          </a:bodyPr>
          <a:lstStyle/>
          <a:p>
            <a:r>
              <a:rPr lang="fi-FI" err="1"/>
              <a:t>Support</a:t>
            </a:r>
            <a:r>
              <a:rPr lang="fi-FI"/>
              <a:t> </a:t>
            </a:r>
            <a:r>
              <a:rPr lang="fi-FI" err="1"/>
              <a:t>questions</a:t>
            </a:r>
            <a:endParaRPr lang="fi-FI"/>
          </a:p>
        </p:txBody>
      </p:sp>
      <p:sp>
        <p:nvSpPr>
          <p:cNvPr id="6" name="Rectangle: Diagonal Corners Rounded 19">
            <a:extLst>
              <a:ext uri="{FF2B5EF4-FFF2-40B4-BE49-F238E27FC236}">
                <a16:creationId xmlns:a16="http://schemas.microsoft.com/office/drawing/2014/main" id="{49226178-409C-8752-B0CB-53F0747C6DD2}"/>
              </a:ext>
            </a:extLst>
          </p:cNvPr>
          <p:cNvSpPr/>
          <p:nvPr/>
        </p:nvSpPr>
        <p:spPr>
          <a:xfrm>
            <a:off x="756133" y="7250177"/>
            <a:ext cx="6358866" cy="817845"/>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06903">
              <a:spcBef>
                <a:spcPts val="150"/>
              </a:spcBef>
              <a:spcAft>
                <a:spcPts val="150"/>
              </a:spcAft>
              <a:defRPr/>
            </a:pPr>
            <a:r>
              <a:rPr lang="fi-FI" sz="1101" b="1" dirty="0" err="1">
                <a:solidFill>
                  <a:prstClr val="black"/>
                </a:solidFill>
                <a:latin typeface="Arial" panose="020B0604020202020204" pitchFamily="34" charset="0"/>
                <a:cs typeface="Arial" panose="020B0604020202020204" pitchFamily="34" charset="0"/>
              </a:rPr>
              <a:t>Recognizing</a:t>
            </a:r>
            <a:r>
              <a:rPr lang="fi-FI" sz="1101" b="1" dirty="0">
                <a:solidFill>
                  <a:prstClr val="black"/>
                </a:solidFill>
                <a:latin typeface="Arial" panose="020B0604020202020204" pitchFamily="34" charset="0"/>
                <a:cs typeface="Arial" panose="020B0604020202020204" pitchFamily="34" charset="0"/>
              </a:rPr>
              <a:t> </a:t>
            </a:r>
            <a:r>
              <a:rPr lang="fi-FI" sz="1101" b="1" dirty="0" err="1">
                <a:solidFill>
                  <a:prstClr val="black"/>
                </a:solidFill>
                <a:latin typeface="Arial" panose="020B0604020202020204" pitchFamily="34" charset="0"/>
                <a:cs typeface="Arial" panose="020B0604020202020204" pitchFamily="34" charset="0"/>
              </a:rPr>
              <a:t>change</a:t>
            </a:r>
            <a:r>
              <a:rPr lang="fi-FI" sz="1101" b="1" dirty="0">
                <a:solidFill>
                  <a:prstClr val="black"/>
                </a:solidFill>
                <a:latin typeface="Arial" panose="020B0604020202020204" pitchFamily="34" charset="0"/>
                <a:cs typeface="Arial" panose="020B0604020202020204" pitchFamily="34" charset="0"/>
              </a:rPr>
              <a:t> </a:t>
            </a:r>
            <a:r>
              <a:rPr lang="fi-FI" sz="1101" b="1" dirty="0" err="1">
                <a:solidFill>
                  <a:prstClr val="black"/>
                </a:solidFill>
                <a:latin typeface="Arial" panose="020B0604020202020204" pitchFamily="34" charset="0"/>
                <a:cs typeface="Arial" panose="020B0604020202020204" pitchFamily="34" charset="0"/>
              </a:rPr>
              <a:t>talk</a:t>
            </a:r>
            <a:endParaRPr lang="fi-FI" sz="1101" b="1" dirty="0">
              <a:solidFill>
                <a:prstClr val="black"/>
              </a:solidFill>
              <a:latin typeface="Arial" panose="020B0604020202020204" pitchFamily="34" charset="0"/>
              <a:cs typeface="Arial" panose="020B0604020202020204" pitchFamily="34" charset="0"/>
            </a:endParaRPr>
          </a:p>
          <a:p>
            <a:pPr marL="171450" indent="-171450" defTabSz="1006903">
              <a:spcBef>
                <a:spcPts val="150"/>
              </a:spcBef>
              <a:spcAft>
                <a:spcPts val="150"/>
              </a:spcAft>
              <a:buFont typeface="Wingdings" panose="05000000000000000000" pitchFamily="2" charset="2"/>
              <a:buChar char="q"/>
              <a:defRPr/>
            </a:pPr>
            <a:r>
              <a:rPr lang="fi-FI" sz="1101" dirty="0">
                <a:solidFill>
                  <a:srgbClr val="000000"/>
                </a:solidFill>
                <a:latin typeface="Arial" panose="020B0604020202020204" pitchFamily="34" charset="0"/>
                <a:cs typeface="Arial" panose="020B0604020202020204" pitchFamily="34" charset="0"/>
              </a:rPr>
              <a:t> </a:t>
            </a:r>
            <a:r>
              <a:rPr lang="en-US" sz="1101" dirty="0">
                <a:solidFill>
                  <a:srgbClr val="000000"/>
                </a:solidFill>
                <a:latin typeface="Arial" panose="020B0604020202020204" pitchFamily="34" charset="0"/>
                <a:cs typeface="Arial" panose="020B0604020202020204" pitchFamily="34" charset="0"/>
              </a:rPr>
              <a:t>I can already recognize change talk well from someone else's speech.
 I want to learn to recognize advocating for change</a:t>
            </a:r>
            <a:r>
              <a:rPr lang="fi-FI" sz="1101" dirty="0">
                <a:solidFill>
                  <a:srgbClr val="000000"/>
                </a:solidFill>
                <a:latin typeface="Arial" panose="020B0604020202020204" pitchFamily="34" charset="0"/>
                <a:cs typeface="Arial" panose="020B0604020202020204" pitchFamily="34" charset="0"/>
              </a:rPr>
              <a:t>.</a:t>
            </a:r>
          </a:p>
        </p:txBody>
      </p:sp>
      <p:sp>
        <p:nvSpPr>
          <p:cNvPr id="7" name="Rectangle: Diagonal Corners Rounded 19">
            <a:extLst>
              <a:ext uri="{FF2B5EF4-FFF2-40B4-BE49-F238E27FC236}">
                <a16:creationId xmlns:a16="http://schemas.microsoft.com/office/drawing/2014/main" id="{106B7FEF-69CC-9382-3346-4D6368E0AC6C}"/>
              </a:ext>
            </a:extLst>
          </p:cNvPr>
          <p:cNvSpPr/>
          <p:nvPr/>
        </p:nvSpPr>
        <p:spPr>
          <a:xfrm>
            <a:off x="756133" y="8194847"/>
            <a:ext cx="6358866" cy="747874"/>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1006903">
              <a:spcBef>
                <a:spcPts val="150"/>
              </a:spcBef>
              <a:spcAft>
                <a:spcPts val="150"/>
              </a:spcAft>
              <a:defRPr/>
            </a:pPr>
            <a:r>
              <a:rPr lang="fi-FI" sz="1101" b="1" dirty="0" err="1">
                <a:solidFill>
                  <a:prstClr val="black"/>
                </a:solidFill>
                <a:latin typeface="Arial" panose="020B0604020202020204" pitchFamily="34" charset="0"/>
                <a:cs typeface="Arial" panose="020B0604020202020204" pitchFamily="34" charset="0"/>
              </a:rPr>
              <a:t>Provoking</a:t>
            </a:r>
            <a:r>
              <a:rPr lang="fi-FI" sz="1101" b="1" dirty="0">
                <a:solidFill>
                  <a:prstClr val="black"/>
                </a:solidFill>
                <a:latin typeface="Arial" panose="020B0604020202020204" pitchFamily="34" charset="0"/>
                <a:cs typeface="Arial" panose="020B0604020202020204" pitchFamily="34" charset="0"/>
              </a:rPr>
              <a:t> </a:t>
            </a:r>
            <a:r>
              <a:rPr lang="fi-FI" sz="1101" b="1" dirty="0" err="1">
                <a:solidFill>
                  <a:prstClr val="black"/>
                </a:solidFill>
                <a:latin typeface="Arial" panose="020B0604020202020204" pitchFamily="34" charset="0"/>
                <a:cs typeface="Arial" panose="020B0604020202020204" pitchFamily="34" charset="0"/>
              </a:rPr>
              <a:t>change</a:t>
            </a:r>
            <a:r>
              <a:rPr lang="fi-FI" sz="1101" b="1" dirty="0">
                <a:solidFill>
                  <a:prstClr val="black"/>
                </a:solidFill>
                <a:latin typeface="Arial" panose="020B0604020202020204" pitchFamily="34" charset="0"/>
                <a:cs typeface="Arial" panose="020B0604020202020204" pitchFamily="34" charset="0"/>
              </a:rPr>
              <a:t> </a:t>
            </a:r>
            <a:r>
              <a:rPr lang="fi-FI" sz="1101" b="1" dirty="0" err="1">
                <a:solidFill>
                  <a:prstClr val="black"/>
                </a:solidFill>
                <a:latin typeface="Arial" panose="020B0604020202020204" pitchFamily="34" charset="0"/>
                <a:cs typeface="Arial" panose="020B0604020202020204" pitchFamily="34" charset="0"/>
              </a:rPr>
              <a:t>talk</a:t>
            </a:r>
            <a:endParaRPr lang="fi-FI" sz="1101" b="1" dirty="0">
              <a:solidFill>
                <a:prstClr val="black"/>
              </a:solidFill>
              <a:latin typeface="Arial" panose="020B0604020202020204" pitchFamily="34" charset="0"/>
              <a:cs typeface="Arial" panose="020B0604020202020204" pitchFamily="34" charset="0"/>
            </a:endParaRPr>
          </a:p>
          <a:p>
            <a:pPr marL="171450" indent="-171450" defTabSz="1006903">
              <a:spcBef>
                <a:spcPts val="150"/>
              </a:spcBef>
              <a:spcAft>
                <a:spcPts val="150"/>
              </a:spcAft>
              <a:buFont typeface="Wingdings" panose="05000000000000000000" pitchFamily="2" charset="2"/>
              <a:buChar char="q"/>
              <a:defRPr/>
            </a:pPr>
            <a:r>
              <a:rPr lang="fi-FI" sz="1101" dirty="0">
                <a:solidFill>
                  <a:prstClr val="black"/>
                </a:solidFill>
                <a:latin typeface="Arial" panose="020B0604020202020204" pitchFamily="34" charset="0"/>
                <a:cs typeface="Arial" panose="020B0604020202020204" pitchFamily="34" charset="0"/>
              </a:rPr>
              <a:t> </a:t>
            </a:r>
            <a:r>
              <a:rPr lang="en-US" sz="1101" dirty="0">
                <a:solidFill>
                  <a:prstClr val="black"/>
                </a:solidFill>
                <a:latin typeface="Arial" panose="020B0604020202020204" pitchFamily="34" charset="0"/>
                <a:cs typeface="Arial" panose="020B0604020202020204" pitchFamily="34" charset="0"/>
              </a:rPr>
              <a:t>I already know how to wake up and support change talk.
 I want to learn how to awaken and support change talk.</a:t>
            </a:r>
            <a:endParaRPr lang="fi-FI" sz="110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6809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4">
            <a:extLst>
              <a:ext uri="{FF2B5EF4-FFF2-40B4-BE49-F238E27FC236}">
                <a16:creationId xmlns:a16="http://schemas.microsoft.com/office/drawing/2014/main" id="{A6D42349-9885-AD63-6D03-5447E31C3B02}"/>
              </a:ext>
            </a:extLst>
          </p:cNvPr>
          <p:cNvSpPr>
            <a:spLocks noGrp="1"/>
          </p:cNvSpPr>
          <p:nvPr>
            <p:ph type="sldNum" sz="quarter" idx="11"/>
          </p:nvPr>
        </p:nvSpPr>
        <p:spPr/>
        <p:txBody>
          <a:bodyPr/>
          <a:lstStyle/>
          <a:p>
            <a:fld id="{770DCAB4-E9FA-4F83-9DA4-3AFBCE20925B}" type="slidenum">
              <a:rPr lang="fi-FI" dirty="0" smtClean="0"/>
              <a:t>3</a:t>
            </a:fld>
            <a:endParaRPr lang="fi-FI"/>
          </a:p>
        </p:txBody>
      </p:sp>
      <p:sp>
        <p:nvSpPr>
          <p:cNvPr id="2" name="Title 1">
            <a:extLst>
              <a:ext uri="{FF2B5EF4-FFF2-40B4-BE49-F238E27FC236}">
                <a16:creationId xmlns:a16="http://schemas.microsoft.com/office/drawing/2014/main" id="{8B54C566-811A-435B-9A05-5D10FB3133AC}"/>
              </a:ext>
            </a:extLst>
          </p:cNvPr>
          <p:cNvSpPr>
            <a:spLocks noGrp="1"/>
          </p:cNvSpPr>
          <p:nvPr>
            <p:ph type="title"/>
          </p:nvPr>
        </p:nvSpPr>
        <p:spPr/>
        <p:txBody>
          <a:bodyPr>
            <a:normAutofit/>
          </a:bodyPr>
          <a:lstStyle/>
          <a:p>
            <a:r>
              <a:rPr lang="en-US" sz="2202" dirty="0">
                <a:latin typeface="Corbel"/>
              </a:rPr>
              <a:t>My plan for the future</a:t>
            </a:r>
            <a:endParaRPr lang="en-US" sz="2202" dirty="0"/>
          </a:p>
        </p:txBody>
      </p:sp>
      <p:sp>
        <p:nvSpPr>
          <p:cNvPr id="7" name="Tekstin paikkamerkki 6">
            <a:extLst>
              <a:ext uri="{FF2B5EF4-FFF2-40B4-BE49-F238E27FC236}">
                <a16:creationId xmlns:a16="http://schemas.microsoft.com/office/drawing/2014/main" id="{DBF49C00-D6E1-7E2D-295E-7E732A94CE3B}"/>
              </a:ext>
            </a:extLst>
          </p:cNvPr>
          <p:cNvSpPr>
            <a:spLocks noGrp="1"/>
          </p:cNvSpPr>
          <p:nvPr>
            <p:ph type="body" sz="quarter" idx="12"/>
          </p:nvPr>
        </p:nvSpPr>
        <p:spPr/>
        <p:txBody>
          <a:bodyPr>
            <a:normAutofit lnSpcReduction="10000"/>
          </a:bodyPr>
          <a:lstStyle/>
          <a:p>
            <a:r>
              <a:rPr lang="fi-FI" dirty="0" err="1"/>
              <a:t>Follow-up</a:t>
            </a:r>
            <a:r>
              <a:rPr lang="fi-FI" dirty="0"/>
              <a:t> </a:t>
            </a:r>
            <a:r>
              <a:rPr lang="fi-FI" dirty="0" err="1"/>
              <a:t>plan</a:t>
            </a:r>
            <a:r>
              <a:rPr lang="fi-FI" dirty="0"/>
              <a:t> </a:t>
            </a:r>
            <a:r>
              <a:rPr lang="fi-FI" dirty="0" err="1"/>
              <a:t>template</a:t>
            </a:r>
            <a:endParaRPr lang="fi-FI" dirty="0"/>
          </a:p>
        </p:txBody>
      </p:sp>
      <p:pic>
        <p:nvPicPr>
          <p:cNvPr id="28" name="Picture 27"/>
          <p:cNvPicPr>
            <a:picLocks noChangeAspect="1"/>
          </p:cNvPicPr>
          <p:nvPr/>
        </p:nvPicPr>
        <p:blipFill>
          <a:blip r:embed="rId2"/>
          <a:stretch>
            <a:fillRect/>
          </a:stretch>
        </p:blipFill>
        <p:spPr>
          <a:xfrm>
            <a:off x="5926009" y="1372879"/>
            <a:ext cx="1293850" cy="1595382"/>
          </a:xfrm>
          <a:prstGeom prst="rect">
            <a:avLst/>
          </a:prstGeom>
        </p:spPr>
      </p:pic>
      <p:grpSp>
        <p:nvGrpSpPr>
          <p:cNvPr id="9" name="Ryhmä 8">
            <a:extLst>
              <a:ext uri="{FF2B5EF4-FFF2-40B4-BE49-F238E27FC236}">
                <a16:creationId xmlns:a16="http://schemas.microsoft.com/office/drawing/2014/main" id="{88345E3A-8ADF-24F4-CD4F-3836CB5F3686}"/>
              </a:ext>
            </a:extLst>
          </p:cNvPr>
          <p:cNvGrpSpPr/>
          <p:nvPr/>
        </p:nvGrpSpPr>
        <p:grpSpPr>
          <a:xfrm>
            <a:off x="549639" y="3518073"/>
            <a:ext cx="6655902" cy="6654738"/>
            <a:chOff x="549638" y="3226718"/>
            <a:chExt cx="6978243" cy="6946093"/>
          </a:xfrm>
        </p:grpSpPr>
        <p:sp>
          <p:nvSpPr>
            <p:cNvPr id="12" name="Rectangle: Diagonal Corners Rounded 11">
              <a:extLst>
                <a:ext uri="{FF2B5EF4-FFF2-40B4-BE49-F238E27FC236}">
                  <a16:creationId xmlns:a16="http://schemas.microsoft.com/office/drawing/2014/main" id="{3FA4D938-3C90-E334-263B-291061F091FC}"/>
                </a:ext>
              </a:extLst>
            </p:cNvPr>
            <p:cNvSpPr/>
            <p:nvPr/>
          </p:nvSpPr>
          <p:spPr>
            <a:xfrm>
              <a:off x="549638" y="3226718"/>
              <a:ext cx="6978243" cy="6946093"/>
            </a:xfrm>
            <a:prstGeom prst="round2DiagRect">
              <a:avLst>
                <a:gd name="adj1" fmla="val 6406"/>
                <a:gd name="adj2" fmla="val 0"/>
              </a:avLst>
            </a:prstGeom>
            <a:solidFill>
              <a:srgbClr val="DDEB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982"/>
            </a:p>
          </p:txBody>
        </p:sp>
        <p:sp>
          <p:nvSpPr>
            <p:cNvPr id="14" name="Rectangle: Diagonal Corners Rounded 13">
              <a:extLst>
                <a:ext uri="{FF2B5EF4-FFF2-40B4-BE49-F238E27FC236}">
                  <a16:creationId xmlns:a16="http://schemas.microsoft.com/office/drawing/2014/main" id="{EED6A20F-3FC5-8058-1539-D9AF9F1A3059}"/>
                </a:ext>
              </a:extLst>
            </p:cNvPr>
            <p:cNvSpPr/>
            <p:nvPr/>
          </p:nvSpPr>
          <p:spPr>
            <a:xfrm>
              <a:off x="714904" y="8996254"/>
              <a:ext cx="6692111" cy="1021425"/>
            </a:xfrm>
            <a:prstGeom prst="round2DiagRect">
              <a:avLst>
                <a:gd name="adj1" fmla="val 40375"/>
                <a:gd name="adj2" fmla="val 0"/>
              </a:avLst>
            </a:prstGeom>
            <a:solidFill>
              <a:schemeClr val="bg1"/>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11" b="1">
                  <a:solidFill>
                    <a:schemeClr val="tx1"/>
                  </a:solidFill>
                  <a:cs typeface="Arial" panose="020B0604020202020204" pitchFamily="34" charset="0"/>
                </a:rPr>
                <a:t>Implementing the plan is important to me because... (For these reasons, I remind myself):</a:t>
              </a:r>
              <a:endParaRPr lang="fi-FI" sz="1211">
                <a:solidFill>
                  <a:schemeClr val="tx1"/>
                </a:solidFill>
                <a:cs typeface="Arial" panose="020B0604020202020204" pitchFamily="34" charset="0"/>
              </a:endParaRPr>
            </a:p>
            <a:p>
              <a:pPr marL="188794" indent="-188794">
                <a:buFont typeface="Wingdings" panose="05000000000000000000" pitchFamily="2" charset="2"/>
                <a:buChar char="q"/>
              </a:pPr>
              <a:endParaRPr lang="fi-FI" sz="1211">
                <a:solidFill>
                  <a:schemeClr val="tx1"/>
                </a:solidFill>
                <a:cs typeface="Arial" panose="020B0604020202020204" pitchFamily="34" charset="0"/>
              </a:endParaRPr>
            </a:p>
          </p:txBody>
        </p:sp>
        <p:sp>
          <p:nvSpPr>
            <p:cNvPr id="15" name="Rectangle: Diagonal Corners Rounded 14">
              <a:extLst>
                <a:ext uri="{FF2B5EF4-FFF2-40B4-BE49-F238E27FC236}">
                  <a16:creationId xmlns:a16="http://schemas.microsoft.com/office/drawing/2014/main" id="{7EE818AA-9623-392B-049A-5706A256E136}"/>
                </a:ext>
              </a:extLst>
            </p:cNvPr>
            <p:cNvSpPr/>
            <p:nvPr/>
          </p:nvSpPr>
          <p:spPr>
            <a:xfrm>
              <a:off x="710234" y="6724430"/>
              <a:ext cx="6696634" cy="2168587"/>
            </a:xfrm>
            <a:prstGeom prst="round2DiagRect">
              <a:avLst>
                <a:gd name="adj1" fmla="val 12056"/>
                <a:gd name="adj2" fmla="val 0"/>
              </a:avLst>
            </a:prstGeom>
            <a:solidFill>
              <a:schemeClr val="bg1"/>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11" b="1" dirty="0">
                  <a:solidFill>
                    <a:schemeClr val="tx1"/>
                  </a:solidFill>
                  <a:cs typeface="Arial" panose="020B0604020202020204" pitchFamily="34" charset="0"/>
                </a:rPr>
                <a:t>What other resources or support could I use to support my practice?</a:t>
              </a:r>
              <a:endParaRPr lang="fi-FI" sz="1211" dirty="0">
                <a:solidFill>
                  <a:schemeClr val="tx1"/>
                </a:solidFill>
                <a:cs typeface="Arial" panose="020B0604020202020204" pitchFamily="34" charset="0"/>
              </a:endParaRPr>
            </a:p>
          </p:txBody>
        </p:sp>
        <p:sp>
          <p:nvSpPr>
            <p:cNvPr id="17" name="Rectangle: Diagonal Corners Rounded 16">
              <a:extLst>
                <a:ext uri="{FF2B5EF4-FFF2-40B4-BE49-F238E27FC236}">
                  <a16:creationId xmlns:a16="http://schemas.microsoft.com/office/drawing/2014/main" id="{338E52C7-3894-8336-2A42-2C5A8C4408B1}"/>
                </a:ext>
              </a:extLst>
            </p:cNvPr>
            <p:cNvSpPr/>
            <p:nvPr/>
          </p:nvSpPr>
          <p:spPr>
            <a:xfrm>
              <a:off x="710234" y="4952440"/>
              <a:ext cx="6696634" cy="1651955"/>
            </a:xfrm>
            <a:prstGeom prst="round2DiagRect">
              <a:avLst/>
            </a:prstGeom>
            <a:solidFill>
              <a:schemeClr val="bg1"/>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9282" tIns="50343" rIns="0" bIns="50343" rtlCol="0" anchor="t"/>
            <a:lstStyle/>
            <a:p>
              <a:pPr defTabSz="492962"/>
              <a:r>
                <a:rPr lang="en-US" sz="1211" b="1">
                  <a:solidFill>
                    <a:schemeClr val="tx1"/>
                  </a:solidFill>
                  <a:cs typeface="Arial"/>
                </a:rPr>
                <a:t>What challenges might I face? What do I do then?</a:t>
              </a:r>
            </a:p>
          </p:txBody>
        </p:sp>
        <p:sp>
          <p:nvSpPr>
            <p:cNvPr id="23" name="Rectangle: Diagonal Corners Rounded 22">
              <a:extLst>
                <a:ext uri="{FF2B5EF4-FFF2-40B4-BE49-F238E27FC236}">
                  <a16:creationId xmlns:a16="http://schemas.microsoft.com/office/drawing/2014/main" id="{A25394AF-D763-387D-A81B-C0C7ABA6A6D6}"/>
                </a:ext>
              </a:extLst>
            </p:cNvPr>
            <p:cNvSpPr/>
            <p:nvPr/>
          </p:nvSpPr>
          <p:spPr>
            <a:xfrm>
              <a:off x="710394" y="3443346"/>
              <a:ext cx="6655141" cy="1407124"/>
            </a:xfrm>
            <a:prstGeom prst="round2DiagRect">
              <a:avLst/>
            </a:prstGeom>
            <a:solidFill>
              <a:schemeClr val="bg1"/>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9282" tIns="50343" rIns="0" bIns="50343" rtlCol="0" anchor="t"/>
            <a:lstStyle/>
            <a:p>
              <a:pPr defTabSz="492962"/>
              <a:r>
                <a:rPr lang="en-US" sz="1211" b="1" dirty="0">
                  <a:solidFill>
                    <a:schemeClr val="tx1"/>
                  </a:solidFill>
                  <a:cs typeface="Arial"/>
                </a:rPr>
                <a:t>How do I go on from here?</a:t>
              </a:r>
              <a:endParaRPr lang="en-US" sz="1211" dirty="0">
                <a:solidFill>
                  <a:schemeClr val="tx1"/>
                </a:solidFill>
              </a:endParaRPr>
            </a:p>
          </p:txBody>
        </p:sp>
      </p:grpSp>
      <p:sp>
        <p:nvSpPr>
          <p:cNvPr id="8" name="Content Placeholder 2">
            <a:extLst>
              <a:ext uri="{FF2B5EF4-FFF2-40B4-BE49-F238E27FC236}">
                <a16:creationId xmlns:a16="http://schemas.microsoft.com/office/drawing/2014/main" id="{4515E5C2-3B75-11B1-EFCA-221BC47F6025}"/>
              </a:ext>
            </a:extLst>
          </p:cNvPr>
          <p:cNvSpPr txBox="1">
            <a:spLocks/>
          </p:cNvSpPr>
          <p:nvPr/>
        </p:nvSpPr>
        <p:spPr>
          <a:xfrm>
            <a:off x="549639" y="1228322"/>
            <a:ext cx="4807501" cy="2109923"/>
          </a:xfrm>
          <a:prstGeom prst="rect">
            <a:avLst/>
          </a:prstGeom>
        </p:spPr>
        <p:txBody>
          <a:bodyPr vert="horz" lIns="100687" tIns="50343" rIns="100687" bIns="50343" rtlCol="0" anchor="t">
            <a:noAutofit/>
          </a:bodyPr>
          <a:lstStyle>
            <a:lvl1pPr marL="194390" indent="-194390" algn="l" defTabSz="777558"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69" indent="-194390" algn="l" defTabSz="777558"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948" indent="-194390" algn="l" defTabSz="777558" rtl="0" eaLnBrk="1" latinLnBrk="0" hangingPunct="1">
              <a:lnSpc>
                <a:spcPct val="90000"/>
              </a:lnSpc>
              <a:spcBef>
                <a:spcPts val="425"/>
              </a:spcBef>
              <a:buFont typeface="Arial" panose="020B0604020202020204" pitchFamily="34" charset="0"/>
              <a:buChar char="•"/>
              <a:defRPr sz="1702" kern="1200">
                <a:solidFill>
                  <a:schemeClr val="tx1"/>
                </a:solidFill>
                <a:latin typeface="+mn-lt"/>
                <a:ea typeface="+mn-ea"/>
                <a:cs typeface="+mn-cs"/>
              </a:defRPr>
            </a:lvl3pPr>
            <a:lvl4pPr marL="1360726"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9505"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8284"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7064"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5843"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4621" indent="-194390" algn="l" defTabSz="777558"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buNone/>
            </a:pPr>
            <a:r>
              <a:rPr lang="en-US" sz="1211" dirty="0">
                <a:latin typeface="Arial" panose="020B0604020202020204" pitchFamily="34" charset="0"/>
                <a:cs typeface="Arial" panose="020B0604020202020204" pitchFamily="34" charset="0"/>
              </a:rPr>
              <a:t>At the end of the training, it is a good idea to make a plan for what and how you will train for the next 1-2 months. Remember that there are many ways to plan. For example, you can take advantage of ready-made workbook templates, mark on your calendar what to focus on a specific day or week or set a reminder on your phone about your goals before the workday.</a:t>
            </a:r>
          </a:p>
          <a:p>
            <a:pPr marL="0" indent="0">
              <a:buNone/>
            </a:pPr>
            <a:r>
              <a:rPr lang="en-US" sz="1211" dirty="0">
                <a:latin typeface="Arial" panose="020B0604020202020204" pitchFamily="34" charset="0"/>
                <a:cs typeface="Arial" panose="020B0604020202020204" pitchFamily="34" charset="0"/>
              </a:rPr>
              <a:t>Plan your training in a way that suits you. Using creativity is absolutely allowed!</a:t>
            </a:r>
          </a:p>
          <a:p>
            <a:pPr marL="0" indent="0">
              <a:buNone/>
            </a:pPr>
            <a:r>
              <a:rPr lang="en-US" sz="1211" b="1" dirty="0">
                <a:latin typeface="Arial" panose="020B0604020202020204" pitchFamily="34" charset="0"/>
                <a:cs typeface="Arial" panose="020B0604020202020204" pitchFamily="34" charset="0"/>
              </a:rPr>
              <a:t>However, it is a good idea to start by thinking about the continuation of the practice in general and then make a more detailed plan:</a:t>
            </a:r>
          </a:p>
        </p:txBody>
      </p:sp>
    </p:spTree>
    <p:extLst>
      <p:ext uri="{BB962C8B-B14F-4D97-AF65-F5344CB8AC3E}">
        <p14:creationId xmlns:p14="http://schemas.microsoft.com/office/powerpoint/2010/main" val="191428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867744B8-E4FC-D694-5F52-70CFE1DB0AB7}"/>
              </a:ext>
            </a:extLst>
          </p:cNvPr>
          <p:cNvSpPr>
            <a:spLocks noGrp="1"/>
          </p:cNvSpPr>
          <p:nvPr>
            <p:ph type="sldNum" sz="quarter" idx="11"/>
          </p:nvPr>
        </p:nvSpPr>
        <p:spPr>
          <a:xfrm>
            <a:off x="5452114" y="10291863"/>
            <a:ext cx="1589432" cy="234762"/>
          </a:xfrm>
        </p:spPr>
        <p:txBody>
          <a:bodyPr/>
          <a:lstStyle/>
          <a:p>
            <a:fld id="{8F4AEF5D-7FAC-4949-84D2-DA5A9BB3D225}" type="slidenum">
              <a:rPr lang="fi-FI" smtClean="0"/>
              <a:pPr/>
              <a:t>4</a:t>
            </a:fld>
            <a:endParaRPr lang="fi-FI"/>
          </a:p>
        </p:txBody>
      </p:sp>
      <p:sp>
        <p:nvSpPr>
          <p:cNvPr id="2" name="Otsikko 1">
            <a:extLst>
              <a:ext uri="{FF2B5EF4-FFF2-40B4-BE49-F238E27FC236}">
                <a16:creationId xmlns:a16="http://schemas.microsoft.com/office/drawing/2014/main" id="{4B70D0CB-8FB2-3D90-179D-F8467902FF3C}"/>
              </a:ext>
            </a:extLst>
          </p:cNvPr>
          <p:cNvSpPr>
            <a:spLocks noGrp="1"/>
          </p:cNvSpPr>
          <p:nvPr>
            <p:ph type="title"/>
          </p:nvPr>
        </p:nvSpPr>
        <p:spPr>
          <a:xfrm>
            <a:off x="841374" y="365046"/>
            <a:ext cx="6092826" cy="659270"/>
          </a:xfrm>
        </p:spPr>
        <p:txBody>
          <a:bodyPr/>
          <a:lstStyle/>
          <a:p>
            <a:r>
              <a:rPr lang="fi-FI" err="1"/>
              <a:t>First</a:t>
            </a:r>
            <a:r>
              <a:rPr lang="fi-FI"/>
              <a:t> </a:t>
            </a:r>
            <a:r>
              <a:rPr lang="fi-FI" err="1"/>
              <a:t>self-assessment</a:t>
            </a:r>
            <a:endParaRPr lang="fi-FI"/>
          </a:p>
        </p:txBody>
      </p:sp>
      <p:sp>
        <p:nvSpPr>
          <p:cNvPr id="13" name="Tekstin paikkamerkki 12">
            <a:extLst>
              <a:ext uri="{FF2B5EF4-FFF2-40B4-BE49-F238E27FC236}">
                <a16:creationId xmlns:a16="http://schemas.microsoft.com/office/drawing/2014/main" id="{4AD28328-C9F9-5831-06BA-46912575EFDF}"/>
              </a:ext>
            </a:extLst>
          </p:cNvPr>
          <p:cNvSpPr>
            <a:spLocks noGrp="1"/>
          </p:cNvSpPr>
          <p:nvPr>
            <p:ph type="body" sz="quarter" idx="12"/>
          </p:nvPr>
        </p:nvSpPr>
        <p:spPr/>
        <p:txBody>
          <a:bodyPr>
            <a:normAutofit lnSpcReduction="10000"/>
          </a:bodyPr>
          <a:lstStyle/>
          <a:p>
            <a:r>
              <a:rPr lang="fi-FI" dirty="0" err="1"/>
              <a:t>Self-assessment</a:t>
            </a:r>
            <a:r>
              <a:rPr lang="fi-FI" dirty="0"/>
              <a:t> </a:t>
            </a:r>
            <a:r>
              <a:rPr lang="fi-FI" dirty="0" err="1"/>
              <a:t>template</a:t>
            </a:r>
            <a:r>
              <a:rPr lang="fi-FI" dirty="0"/>
              <a:t> </a:t>
            </a:r>
          </a:p>
        </p:txBody>
      </p:sp>
      <p:sp>
        <p:nvSpPr>
          <p:cNvPr id="4" name="Rectangle: Diagonal Corners Rounded 12">
            <a:extLst>
              <a:ext uri="{FF2B5EF4-FFF2-40B4-BE49-F238E27FC236}">
                <a16:creationId xmlns:a16="http://schemas.microsoft.com/office/drawing/2014/main" id="{DA35DF5B-6AC1-50FC-4C69-376C4A09D4FA}"/>
              </a:ext>
            </a:extLst>
          </p:cNvPr>
          <p:cNvSpPr/>
          <p:nvPr/>
        </p:nvSpPr>
        <p:spPr>
          <a:xfrm>
            <a:off x="782508" y="1265024"/>
            <a:ext cx="6210561" cy="1039540"/>
          </a:xfrm>
          <a:prstGeom prst="round2DiagRect">
            <a:avLst/>
          </a:prstGeom>
          <a:solidFill>
            <a:schemeClr val="bg1"/>
          </a:solidFill>
          <a:ln>
            <a:solidFill>
              <a:srgbClr val="BDD7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0687" tIns="50343" rIns="100687" bIns="50343" rtlCol="0" anchor="t"/>
          <a:lstStyle/>
          <a:p>
            <a:pPr algn="l"/>
            <a:r>
              <a:rPr lang="fi-FI" sz="1101">
                <a:latin typeface="Arial" panose="020B0604020202020204" pitchFamily="34" charset="0"/>
                <a:cs typeface="Arial" panose="020B0604020202020204" pitchFamily="34" charset="0"/>
              </a:rPr>
              <a:t>ajan, havainnoi missä määrin käytät avoimia tai suljettuja kysymyksiä tarkoituksen mukaisesti</a:t>
            </a:r>
            <a:endParaRPr lang="fi-FI" sz="1101">
              <a:solidFill>
                <a:srgbClr val="242424"/>
              </a:solidFill>
              <a:latin typeface="Arial" panose="020B0604020202020204" pitchFamily="34" charset="0"/>
              <a:cs typeface="Arial" panose="020B0604020202020204" pitchFamily="34" charset="0"/>
            </a:endParaRPr>
          </a:p>
        </p:txBody>
      </p:sp>
      <p:sp>
        <p:nvSpPr>
          <p:cNvPr id="5" name="Rectangle 157">
            <a:extLst>
              <a:ext uri="{FF2B5EF4-FFF2-40B4-BE49-F238E27FC236}">
                <a16:creationId xmlns:a16="http://schemas.microsoft.com/office/drawing/2014/main" id="{D2F563FF-9677-291C-3A79-428FE7A02833}"/>
              </a:ext>
            </a:extLst>
          </p:cNvPr>
          <p:cNvSpPr/>
          <p:nvPr/>
        </p:nvSpPr>
        <p:spPr>
          <a:xfrm>
            <a:off x="4191439" y="3098833"/>
            <a:ext cx="2880000" cy="3218090"/>
          </a:xfrm>
          <a:prstGeom prst="rect">
            <a:avLst/>
          </a:prstGeom>
          <a:solidFill>
            <a:srgbClr val="F687B7"/>
          </a:solidFill>
          <a:ln>
            <a:noFill/>
          </a:ln>
        </p:spPr>
        <p:style>
          <a:lnRef idx="2">
            <a:schemeClr val="accent1">
              <a:shade val="50000"/>
            </a:schemeClr>
          </a:lnRef>
          <a:fillRef idx="1">
            <a:schemeClr val="accent1"/>
          </a:fillRef>
          <a:effectRef idx="0">
            <a:schemeClr val="accent1"/>
          </a:effectRef>
          <a:fontRef idx="minor">
            <a:schemeClr val="lt1"/>
          </a:fontRef>
        </p:style>
        <p:txBody>
          <a:bodyPr lIns="39639" rIns="39639" rtlCol="0" anchor="t"/>
          <a:lstStyle/>
          <a:p>
            <a:pPr marL="188794" indent="-188794" defTabSz="818050">
              <a:lnSpc>
                <a:spcPct val="107000"/>
              </a:lnSpc>
              <a:buFont typeface="Wingdings" panose="05000000000000000000" pitchFamily="2" charset="2"/>
              <a:buChar char="Ø"/>
              <a:defRPr/>
            </a:pPr>
            <a:endParaRPr lang="fi-FI" sz="881">
              <a:latin typeface="Arial" panose="020B0604020202020204" pitchFamily="34" charset="0"/>
              <a:cs typeface="Arial" panose="020B0604020202020204" pitchFamily="34" charset="0"/>
            </a:endParaRPr>
          </a:p>
        </p:txBody>
      </p:sp>
      <p:sp>
        <p:nvSpPr>
          <p:cNvPr id="6" name="Rectangle 39">
            <a:extLst>
              <a:ext uri="{FF2B5EF4-FFF2-40B4-BE49-F238E27FC236}">
                <a16:creationId xmlns:a16="http://schemas.microsoft.com/office/drawing/2014/main" id="{7BA8546F-E151-2F50-9C94-74725D44B5CE}"/>
              </a:ext>
            </a:extLst>
          </p:cNvPr>
          <p:cNvSpPr/>
          <p:nvPr/>
        </p:nvSpPr>
        <p:spPr>
          <a:xfrm>
            <a:off x="723140" y="3098833"/>
            <a:ext cx="3305706" cy="3217417"/>
          </a:xfrm>
          <a:prstGeom prst="rect">
            <a:avLst/>
          </a:prstGeom>
          <a:solidFill>
            <a:srgbClr val="BDD7D6"/>
          </a:solidFill>
          <a:ln>
            <a:noFill/>
          </a:ln>
        </p:spPr>
        <p:style>
          <a:lnRef idx="2">
            <a:schemeClr val="accent1">
              <a:shade val="50000"/>
            </a:schemeClr>
          </a:lnRef>
          <a:fillRef idx="1">
            <a:schemeClr val="accent1"/>
          </a:fillRef>
          <a:effectRef idx="0">
            <a:schemeClr val="accent1"/>
          </a:effectRef>
          <a:fontRef idx="minor">
            <a:schemeClr val="lt1"/>
          </a:fontRef>
        </p:style>
        <p:txBody>
          <a:bodyPr lIns="39639" rIns="39639" rtlCol="0" anchor="t"/>
          <a:lstStyle/>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p:txBody>
      </p:sp>
      <p:sp>
        <p:nvSpPr>
          <p:cNvPr id="8" name="TextBox 73">
            <a:extLst>
              <a:ext uri="{FF2B5EF4-FFF2-40B4-BE49-F238E27FC236}">
                <a16:creationId xmlns:a16="http://schemas.microsoft.com/office/drawing/2014/main" id="{BE936923-6160-0A6D-6F0E-287F6E3A1DC5}"/>
              </a:ext>
            </a:extLst>
          </p:cNvPr>
          <p:cNvSpPr txBox="1"/>
          <p:nvPr/>
        </p:nvSpPr>
        <p:spPr>
          <a:xfrm>
            <a:off x="650871" y="2387568"/>
            <a:ext cx="3305706" cy="566565"/>
          </a:xfrm>
          <a:prstGeom prst="rect">
            <a:avLst/>
          </a:prstGeom>
          <a:noFill/>
        </p:spPr>
        <p:txBody>
          <a:bodyPr wrap="square">
            <a:spAutoFit/>
          </a:bodyPr>
          <a:lstStyle/>
          <a:p>
            <a:r>
              <a:rPr lang="en-US" sz="1101" b="1">
                <a:latin typeface="Arial" panose="020B0604020202020204" pitchFamily="34" charset="0"/>
                <a:cs typeface="Arial" panose="020B0604020202020204" pitchFamily="34" charset="0"/>
              </a:rPr>
              <a:t>Awakening
</a:t>
            </a:r>
            <a:r>
              <a:rPr lang="en-US" sz="880">
                <a:latin typeface="Arial" panose="020B0604020202020204" pitchFamily="34" charset="0"/>
                <a:cs typeface="Arial" panose="020B0604020202020204" pitchFamily="34" charset="0"/>
              </a:rPr>
              <a:t>I worked to awaken the client's own reasons for the change and ideas on how the change would happen</a:t>
            </a:r>
            <a:r>
              <a:rPr lang="en-US" sz="1101">
                <a:latin typeface="Arial" panose="020B0604020202020204" pitchFamily="34" charset="0"/>
                <a:cs typeface="Arial" panose="020B0604020202020204" pitchFamily="34" charset="0"/>
              </a:rPr>
              <a:t>.</a:t>
            </a:r>
            <a:endParaRPr lang="fi-FI" sz="88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53BFEDA-AF14-FA93-3D0A-983DAA9A3BC4}"/>
              </a:ext>
            </a:extLst>
          </p:cNvPr>
          <p:cNvSpPr txBox="1"/>
          <p:nvPr/>
        </p:nvSpPr>
        <p:spPr>
          <a:xfrm>
            <a:off x="4148567" y="2592585"/>
            <a:ext cx="3015762" cy="498983"/>
          </a:xfrm>
          <a:prstGeom prst="rect">
            <a:avLst/>
          </a:prstGeom>
          <a:noFill/>
        </p:spPr>
        <p:txBody>
          <a:bodyPr wrap="square">
            <a:spAutoFit/>
          </a:bodyPr>
          <a:lstStyle/>
          <a:p>
            <a:r>
              <a:rPr lang="en-US" sz="881" dirty="0">
                <a:solidFill>
                  <a:srgbClr val="000000"/>
                </a:solidFill>
                <a:latin typeface="Arial" panose="020B0604020202020204" pitchFamily="34" charset="0"/>
                <a:cs typeface="Arial" panose="020B0604020202020204" pitchFamily="34" charset="0"/>
              </a:rPr>
              <a:t>I actively offered reasons for the change or gave advice on how to make a change. I didn't take into account the client's knowledge, attempts to change or motivation.</a:t>
            </a:r>
            <a:endParaRPr lang="fi-FI" sz="881" dirty="0">
              <a:latin typeface="Arial" panose="020B0604020202020204" pitchFamily="34" charset="0"/>
              <a:cs typeface="Arial" panose="020B0604020202020204" pitchFamily="34" charset="0"/>
            </a:endParaRPr>
          </a:p>
        </p:txBody>
      </p:sp>
      <p:sp>
        <p:nvSpPr>
          <p:cNvPr id="10" name="TextBox 41">
            <a:extLst>
              <a:ext uri="{FF2B5EF4-FFF2-40B4-BE49-F238E27FC236}">
                <a16:creationId xmlns:a16="http://schemas.microsoft.com/office/drawing/2014/main" id="{FCED1A40-8D2F-31E8-CDE0-A5788CE52715}"/>
              </a:ext>
            </a:extLst>
          </p:cNvPr>
          <p:cNvSpPr txBox="1"/>
          <p:nvPr/>
        </p:nvSpPr>
        <p:spPr>
          <a:xfrm>
            <a:off x="4148567" y="6855470"/>
            <a:ext cx="3015762" cy="372769"/>
          </a:xfrm>
          <a:prstGeom prst="rect">
            <a:avLst/>
          </a:prstGeom>
          <a:noFill/>
        </p:spPr>
        <p:txBody>
          <a:bodyPr wrap="square" lIns="100687" tIns="50343" rIns="100687" bIns="50343" rtlCol="0" anchor="t">
            <a:spAutoFit/>
          </a:bodyPr>
          <a:lstStyle/>
          <a:p>
            <a:r>
              <a:rPr lang="en-US" sz="881">
                <a:solidFill>
                  <a:srgbClr val="000000"/>
                </a:solidFill>
                <a:latin typeface="Arial"/>
                <a:cs typeface="Arial"/>
              </a:rPr>
              <a:t>I actively took on an expert role in most of the interaction with the client. There was a lack of cooperation.</a:t>
            </a:r>
            <a:endParaRPr lang="fi-FI" sz="881">
              <a:latin typeface="Arial" panose="020B0604020202020204" pitchFamily="34" charset="0"/>
              <a:cs typeface="Arial" panose="020B0604020202020204" pitchFamily="34" charset="0"/>
            </a:endParaRPr>
          </a:p>
        </p:txBody>
      </p:sp>
      <p:sp>
        <p:nvSpPr>
          <p:cNvPr id="11" name="TextBox 50">
            <a:extLst>
              <a:ext uri="{FF2B5EF4-FFF2-40B4-BE49-F238E27FC236}">
                <a16:creationId xmlns:a16="http://schemas.microsoft.com/office/drawing/2014/main" id="{EE9BFD56-B3FA-F113-9DCC-1549E22D4570}"/>
              </a:ext>
            </a:extLst>
          </p:cNvPr>
          <p:cNvSpPr txBox="1"/>
          <p:nvPr/>
        </p:nvSpPr>
        <p:spPr>
          <a:xfrm>
            <a:off x="863716" y="1365759"/>
            <a:ext cx="6215504" cy="859723"/>
          </a:xfrm>
          <a:prstGeom prst="rect">
            <a:avLst/>
          </a:prstGeom>
          <a:noFill/>
        </p:spPr>
        <p:txBody>
          <a:bodyPr wrap="square" rtlCol="0">
            <a:spAutoFit/>
          </a:bodyPr>
          <a:lstStyle/>
          <a:p>
            <a:pPr>
              <a:spcAft>
                <a:spcPts val="661"/>
              </a:spcAft>
            </a:pPr>
            <a:r>
              <a:rPr lang="en-US" sz="1101" dirty="0">
                <a:latin typeface="Arial" panose="020B0604020202020204" pitchFamily="34" charset="0"/>
                <a:cs typeface="Arial" panose="020B0604020202020204" pitchFamily="34" charset="0"/>
              </a:rPr>
              <a:t>Let's complete the first self-assessment of how the principles of motivational interviewing are reflected in your actions! Think about filling out your recent customer meetings.
Completing a self-assessment is useful because it helps you identify which areas of interaction you are currently satisfied with and which you want to develop in the future.</a:t>
            </a:r>
            <a:endParaRPr lang="fi-FI" sz="1101" dirty="0">
              <a:latin typeface="Arial" panose="020B0604020202020204" pitchFamily="34" charset="0"/>
              <a:cs typeface="Arial" panose="020B0604020202020204" pitchFamily="34" charset="0"/>
            </a:endParaRPr>
          </a:p>
        </p:txBody>
      </p:sp>
      <p:sp>
        <p:nvSpPr>
          <p:cNvPr id="17" name="Rectangle 140">
            <a:extLst>
              <a:ext uri="{FF2B5EF4-FFF2-40B4-BE49-F238E27FC236}">
                <a16:creationId xmlns:a16="http://schemas.microsoft.com/office/drawing/2014/main" id="{AC311D45-4C5E-E471-9829-4BA0E639BCF0}"/>
              </a:ext>
            </a:extLst>
          </p:cNvPr>
          <p:cNvSpPr/>
          <p:nvPr/>
        </p:nvSpPr>
        <p:spPr>
          <a:xfrm>
            <a:off x="6725429" y="3668031"/>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8" name="TextBox 141">
            <a:extLst>
              <a:ext uri="{FF2B5EF4-FFF2-40B4-BE49-F238E27FC236}">
                <a16:creationId xmlns:a16="http://schemas.microsoft.com/office/drawing/2014/main" id="{FAEA2C20-9784-32A0-7C1F-26A5EAFF4712}"/>
              </a:ext>
            </a:extLst>
          </p:cNvPr>
          <p:cNvSpPr txBox="1"/>
          <p:nvPr/>
        </p:nvSpPr>
        <p:spPr>
          <a:xfrm>
            <a:off x="6458383" y="3105501"/>
            <a:ext cx="679362" cy="295722"/>
          </a:xfrm>
          <a:prstGeom prst="rect">
            <a:avLst/>
          </a:prstGeom>
          <a:noFill/>
        </p:spPr>
        <p:txBody>
          <a:bodyPr wrap="square" rtlCol="0">
            <a:spAutoFit/>
          </a:bodyPr>
          <a:lstStyle/>
          <a:p>
            <a:pPr algn="ctr"/>
            <a:r>
              <a:rPr lang="en-US" sz="661">
                <a:latin typeface="Arial" panose="020B0604020202020204" pitchFamily="34" charset="0"/>
                <a:cs typeface="Arial" panose="020B0604020202020204" pitchFamily="34" charset="0"/>
              </a:rPr>
              <a:t>I do and could reduce</a:t>
            </a:r>
            <a:endParaRPr lang="fi-FI" sz="661">
              <a:latin typeface="Arial" panose="020B0604020202020204" pitchFamily="34" charset="0"/>
              <a:cs typeface="Arial" panose="020B0604020202020204" pitchFamily="34" charset="0"/>
            </a:endParaRPr>
          </a:p>
        </p:txBody>
      </p:sp>
      <p:sp>
        <p:nvSpPr>
          <p:cNvPr id="21" name="TextBox 11">
            <a:extLst>
              <a:ext uri="{FF2B5EF4-FFF2-40B4-BE49-F238E27FC236}">
                <a16:creationId xmlns:a16="http://schemas.microsoft.com/office/drawing/2014/main" id="{AB97F722-37C8-FF7B-223C-8D84493DBFBE}"/>
              </a:ext>
            </a:extLst>
          </p:cNvPr>
          <p:cNvSpPr txBox="1"/>
          <p:nvPr/>
        </p:nvSpPr>
        <p:spPr>
          <a:xfrm>
            <a:off x="719308" y="3388463"/>
            <a:ext cx="2036219" cy="516936"/>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showed interest in the client's ideas and experiences, especially regarding the desired behavior.</a:t>
            </a:r>
            <a:endParaRPr lang="fi-FI" sz="881" kern="100">
              <a:solidFill>
                <a:prstClr val="black"/>
              </a:solidFill>
              <a:latin typeface="Arial" panose="020B0604020202020204" pitchFamily="34" charset="0"/>
              <a:cs typeface="Arial" panose="020B0604020202020204" pitchFamily="34" charset="0"/>
            </a:endParaRPr>
          </a:p>
        </p:txBody>
      </p:sp>
      <p:sp>
        <p:nvSpPr>
          <p:cNvPr id="22" name="TextBox 15">
            <a:extLst>
              <a:ext uri="{FF2B5EF4-FFF2-40B4-BE49-F238E27FC236}">
                <a16:creationId xmlns:a16="http://schemas.microsoft.com/office/drawing/2014/main" id="{E7CA4BF2-14DD-6EFF-9861-56EC9D47B7A7}"/>
              </a:ext>
            </a:extLst>
          </p:cNvPr>
          <p:cNvSpPr txBox="1"/>
          <p:nvPr/>
        </p:nvSpPr>
        <p:spPr>
          <a:xfrm>
            <a:off x="730099" y="3932123"/>
            <a:ext cx="1865527" cy="371897"/>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helped the client speak up for their change.</a:t>
            </a:r>
            <a:endParaRPr lang="fi-FI" sz="881" kern="100">
              <a:solidFill>
                <a:prstClr val="black"/>
              </a:solidFill>
              <a:latin typeface="Arial" panose="020B0604020202020204" pitchFamily="34" charset="0"/>
              <a:cs typeface="Arial" panose="020B0604020202020204" pitchFamily="34" charset="0"/>
            </a:endParaRPr>
          </a:p>
        </p:txBody>
      </p:sp>
      <p:sp>
        <p:nvSpPr>
          <p:cNvPr id="26" name="TextBox 19">
            <a:extLst>
              <a:ext uri="{FF2B5EF4-FFF2-40B4-BE49-F238E27FC236}">
                <a16:creationId xmlns:a16="http://schemas.microsoft.com/office/drawing/2014/main" id="{F64A362C-1BAE-3C69-DB9A-30A46AD05221}"/>
              </a:ext>
            </a:extLst>
          </p:cNvPr>
          <p:cNvSpPr txBox="1"/>
          <p:nvPr/>
        </p:nvSpPr>
        <p:spPr>
          <a:xfrm>
            <a:off x="726048" y="4322299"/>
            <a:ext cx="1906429" cy="516936"/>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used a structured approach to amplify and evoke the talk of change.</a:t>
            </a:r>
            <a:endParaRPr lang="fi-FI" sz="881" kern="100">
              <a:solidFill>
                <a:prstClr val="black"/>
              </a:solidFill>
              <a:latin typeface="Arial" panose="020B0604020202020204" pitchFamily="34" charset="0"/>
              <a:cs typeface="Arial" panose="020B0604020202020204" pitchFamily="34" charset="0"/>
            </a:endParaRPr>
          </a:p>
        </p:txBody>
      </p:sp>
      <p:sp>
        <p:nvSpPr>
          <p:cNvPr id="30" name="TextBox 23">
            <a:extLst>
              <a:ext uri="{FF2B5EF4-FFF2-40B4-BE49-F238E27FC236}">
                <a16:creationId xmlns:a16="http://schemas.microsoft.com/office/drawing/2014/main" id="{D9D5B12A-FAA4-EB8E-026F-41E7E7713621}"/>
              </a:ext>
            </a:extLst>
          </p:cNvPr>
          <p:cNvSpPr txBox="1"/>
          <p:nvPr/>
        </p:nvSpPr>
        <p:spPr>
          <a:xfrm>
            <a:off x="719308" y="4831416"/>
            <a:ext cx="1865527" cy="661976"/>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seized opportunities to delve deeper into the topic when a client offered reasons for the change.</a:t>
            </a:r>
            <a:endParaRPr lang="fi-FI" sz="881" kern="100">
              <a:solidFill>
                <a:prstClr val="black"/>
              </a:solidFill>
              <a:latin typeface="Arial" panose="020B0604020202020204" pitchFamily="34" charset="0"/>
              <a:cs typeface="Arial" panose="020B0604020202020204" pitchFamily="34" charset="0"/>
            </a:endParaRPr>
          </a:p>
        </p:txBody>
      </p:sp>
      <p:sp>
        <p:nvSpPr>
          <p:cNvPr id="34" name="TextBox 27">
            <a:extLst>
              <a:ext uri="{FF2B5EF4-FFF2-40B4-BE49-F238E27FC236}">
                <a16:creationId xmlns:a16="http://schemas.microsoft.com/office/drawing/2014/main" id="{DB59AC35-E163-CC4C-B82A-FCC39AC746CA}"/>
              </a:ext>
            </a:extLst>
          </p:cNvPr>
          <p:cNvSpPr txBox="1"/>
          <p:nvPr/>
        </p:nvSpPr>
        <p:spPr>
          <a:xfrm>
            <a:off x="704136" y="5458102"/>
            <a:ext cx="1960579" cy="516936"/>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studied the client's readiness for change and motivation to guide the progress of the discussion.</a:t>
            </a:r>
            <a:endParaRPr lang="fi-FI" sz="881" kern="100" dirty="0">
              <a:solidFill>
                <a:prstClr val="black"/>
              </a:solidFill>
              <a:latin typeface="Arial" panose="020B0604020202020204" pitchFamily="34" charset="0"/>
              <a:cs typeface="Arial" panose="020B0604020202020204" pitchFamily="34" charset="0"/>
            </a:endParaRPr>
          </a:p>
        </p:txBody>
      </p:sp>
      <p:sp>
        <p:nvSpPr>
          <p:cNvPr id="38" name="TextBox 31">
            <a:extLst>
              <a:ext uri="{FF2B5EF4-FFF2-40B4-BE49-F238E27FC236}">
                <a16:creationId xmlns:a16="http://schemas.microsoft.com/office/drawing/2014/main" id="{AAC8C68C-0336-97B3-E2AF-99D9CA559C48}"/>
              </a:ext>
            </a:extLst>
          </p:cNvPr>
          <p:cNvSpPr txBox="1"/>
          <p:nvPr/>
        </p:nvSpPr>
        <p:spPr>
          <a:xfrm>
            <a:off x="730100" y="5914001"/>
            <a:ext cx="1865527" cy="371897"/>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prompted talk of change and responded to it consistently.</a:t>
            </a:r>
            <a:endParaRPr lang="fi-FI" sz="881" kern="100" dirty="0">
              <a:solidFill>
                <a:prstClr val="black"/>
              </a:solidFill>
              <a:latin typeface="Arial" panose="020B0604020202020204" pitchFamily="34" charset="0"/>
              <a:cs typeface="Arial" panose="020B0604020202020204" pitchFamily="34" charset="0"/>
            </a:endParaRPr>
          </a:p>
        </p:txBody>
      </p:sp>
      <p:sp>
        <p:nvSpPr>
          <p:cNvPr id="42" name="Rectangle 9">
            <a:extLst>
              <a:ext uri="{FF2B5EF4-FFF2-40B4-BE49-F238E27FC236}">
                <a16:creationId xmlns:a16="http://schemas.microsoft.com/office/drawing/2014/main" id="{862709F3-B4BA-3700-76B7-839FFA167BA0}"/>
              </a:ext>
            </a:extLst>
          </p:cNvPr>
          <p:cNvSpPr/>
          <p:nvPr/>
        </p:nvSpPr>
        <p:spPr>
          <a:xfrm>
            <a:off x="723639" y="7226890"/>
            <a:ext cx="3322523" cy="3310127"/>
          </a:xfrm>
          <a:prstGeom prst="rect">
            <a:avLst/>
          </a:prstGeom>
          <a:solidFill>
            <a:srgbClr val="BDD7D6"/>
          </a:solidFill>
          <a:ln>
            <a:noFill/>
          </a:ln>
        </p:spPr>
        <p:style>
          <a:lnRef idx="2">
            <a:schemeClr val="accent1">
              <a:shade val="50000"/>
            </a:schemeClr>
          </a:lnRef>
          <a:fillRef idx="1">
            <a:schemeClr val="accent1"/>
          </a:fillRef>
          <a:effectRef idx="0">
            <a:schemeClr val="accent1"/>
          </a:effectRef>
          <a:fontRef idx="minor">
            <a:schemeClr val="lt1"/>
          </a:fontRef>
        </p:style>
        <p:txBody>
          <a:bodyPr lIns="39639" rIns="39639" rtlCol="0" anchor="t"/>
          <a:lstStyle/>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a:p>
            <a:pPr defTabSz="818050">
              <a:lnSpc>
                <a:spcPct val="107000"/>
              </a:lnSpc>
              <a:defRPr/>
            </a:pPr>
            <a:endParaRPr lang="fi-FI" sz="881" kern="100">
              <a:solidFill>
                <a:prstClr val="black"/>
              </a:solidFill>
              <a:latin typeface="Arial" panose="020B0604020202020204" pitchFamily="34" charset="0"/>
              <a:cs typeface="Arial" panose="020B0604020202020204" pitchFamily="34" charset="0"/>
            </a:endParaRPr>
          </a:p>
        </p:txBody>
      </p:sp>
      <p:sp>
        <p:nvSpPr>
          <p:cNvPr id="45" name="Rectangle 36">
            <a:extLst>
              <a:ext uri="{FF2B5EF4-FFF2-40B4-BE49-F238E27FC236}">
                <a16:creationId xmlns:a16="http://schemas.microsoft.com/office/drawing/2014/main" id="{ED13DEB2-7D80-FA3E-A96E-AEE47821588B}"/>
              </a:ext>
            </a:extLst>
          </p:cNvPr>
          <p:cNvSpPr/>
          <p:nvPr/>
        </p:nvSpPr>
        <p:spPr>
          <a:xfrm>
            <a:off x="3259260" y="777202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46" name="Rectangle 37">
            <a:extLst>
              <a:ext uri="{FF2B5EF4-FFF2-40B4-BE49-F238E27FC236}">
                <a16:creationId xmlns:a16="http://schemas.microsoft.com/office/drawing/2014/main" id="{5D603A9E-F3AD-F655-3664-4ACE57BFA212}"/>
              </a:ext>
            </a:extLst>
          </p:cNvPr>
          <p:cNvSpPr/>
          <p:nvPr/>
        </p:nvSpPr>
        <p:spPr>
          <a:xfrm>
            <a:off x="2802365" y="777202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47" name="Rectangle 38">
            <a:extLst>
              <a:ext uri="{FF2B5EF4-FFF2-40B4-BE49-F238E27FC236}">
                <a16:creationId xmlns:a16="http://schemas.microsoft.com/office/drawing/2014/main" id="{4EE2DB6C-100A-81CB-2ADC-EE67B37B30DF}"/>
              </a:ext>
            </a:extLst>
          </p:cNvPr>
          <p:cNvSpPr/>
          <p:nvPr/>
        </p:nvSpPr>
        <p:spPr>
          <a:xfrm>
            <a:off x="3716155" y="777202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49" name="TextBox 45">
            <a:extLst>
              <a:ext uri="{FF2B5EF4-FFF2-40B4-BE49-F238E27FC236}">
                <a16:creationId xmlns:a16="http://schemas.microsoft.com/office/drawing/2014/main" id="{6A3E4106-16CD-038B-2F8E-15F6A53633E1}"/>
              </a:ext>
            </a:extLst>
          </p:cNvPr>
          <p:cNvSpPr txBox="1"/>
          <p:nvPr/>
        </p:nvSpPr>
        <p:spPr>
          <a:xfrm>
            <a:off x="723964" y="7587310"/>
            <a:ext cx="2080002" cy="526273"/>
          </a:xfrm>
          <a:prstGeom prst="rect">
            <a:avLst/>
          </a:prstGeom>
          <a:noFill/>
        </p:spPr>
        <p:txBody>
          <a:bodyPr wrap="square" lIns="100687" tIns="50343" rIns="100687" bIns="50343" rtlCol="0" anchor="t">
            <a:spAutoFit/>
          </a:bodyPr>
          <a:lstStyle/>
          <a:p>
            <a:pPr fontAlgn="base">
              <a:lnSpc>
                <a:spcPct val="107000"/>
              </a:lnSpc>
            </a:pPr>
            <a:r>
              <a:rPr lang="en-US" sz="881" kern="100">
                <a:solidFill>
                  <a:prstClr val="black"/>
                </a:solidFill>
                <a:latin typeface="Arial"/>
                <a:cs typeface="Arial"/>
              </a:rPr>
              <a:t>I actively structured the meeting to take into account the client's perspectives on it.</a:t>
            </a:r>
            <a:endParaRPr lang="fi-FI" sz="881" kern="100">
              <a:solidFill>
                <a:prstClr val="black"/>
              </a:solidFill>
              <a:latin typeface="Arial"/>
              <a:cs typeface="Arial"/>
            </a:endParaRPr>
          </a:p>
        </p:txBody>
      </p:sp>
      <p:sp>
        <p:nvSpPr>
          <p:cNvPr id="50" name="TextBox 46">
            <a:extLst>
              <a:ext uri="{FF2B5EF4-FFF2-40B4-BE49-F238E27FC236}">
                <a16:creationId xmlns:a16="http://schemas.microsoft.com/office/drawing/2014/main" id="{05E53C6E-D1FB-5CDD-DEE8-AB7FBA02AB56}"/>
              </a:ext>
            </a:extLst>
          </p:cNvPr>
          <p:cNvSpPr txBox="1"/>
          <p:nvPr/>
        </p:nvSpPr>
        <p:spPr>
          <a:xfrm>
            <a:off x="723940" y="8131005"/>
            <a:ext cx="1864172" cy="381233"/>
          </a:xfrm>
          <a:prstGeom prst="rect">
            <a:avLst/>
          </a:prstGeom>
          <a:noFill/>
        </p:spPr>
        <p:txBody>
          <a:bodyPr wrap="square" lIns="100687" tIns="50343" rIns="100687" bIns="50343" rtlCol="0" anchor="t">
            <a:spAutoFit/>
          </a:bodyPr>
          <a:lstStyle/>
          <a:p>
            <a:pPr defTabSz="818050">
              <a:lnSpc>
                <a:spcPct val="107000"/>
              </a:lnSpc>
              <a:defRPr/>
            </a:pPr>
            <a:r>
              <a:rPr lang="en-US" sz="881" kern="100" dirty="0">
                <a:solidFill>
                  <a:prstClr val="black"/>
                </a:solidFill>
                <a:latin typeface="Arial"/>
                <a:cs typeface="Arial"/>
              </a:rPr>
              <a:t>I listened and asked for the client's thoughts and ideas.</a:t>
            </a:r>
            <a:endParaRPr lang="fi-FI" sz="881" kern="100" dirty="0">
              <a:solidFill>
                <a:prstClr val="black"/>
              </a:solidFill>
              <a:latin typeface="Arial"/>
              <a:cs typeface="Arial"/>
            </a:endParaRPr>
          </a:p>
        </p:txBody>
      </p:sp>
      <p:sp>
        <p:nvSpPr>
          <p:cNvPr id="51" name="Rectangle 51">
            <a:extLst>
              <a:ext uri="{FF2B5EF4-FFF2-40B4-BE49-F238E27FC236}">
                <a16:creationId xmlns:a16="http://schemas.microsoft.com/office/drawing/2014/main" id="{B85DC8C8-6F5D-698D-2D18-207C26C14F21}"/>
              </a:ext>
            </a:extLst>
          </p:cNvPr>
          <p:cNvSpPr/>
          <p:nvPr/>
        </p:nvSpPr>
        <p:spPr>
          <a:xfrm>
            <a:off x="3262639" y="8241140"/>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2" name="Rectangle 52">
            <a:extLst>
              <a:ext uri="{FF2B5EF4-FFF2-40B4-BE49-F238E27FC236}">
                <a16:creationId xmlns:a16="http://schemas.microsoft.com/office/drawing/2014/main" id="{557C1A52-C3DE-1190-A1A8-879B53AEE456}"/>
              </a:ext>
            </a:extLst>
          </p:cNvPr>
          <p:cNvSpPr/>
          <p:nvPr/>
        </p:nvSpPr>
        <p:spPr>
          <a:xfrm>
            <a:off x="2809124" y="8241140"/>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3" name="Rectangle 54">
            <a:extLst>
              <a:ext uri="{FF2B5EF4-FFF2-40B4-BE49-F238E27FC236}">
                <a16:creationId xmlns:a16="http://schemas.microsoft.com/office/drawing/2014/main" id="{ACA5965C-7CA0-CE59-0F2D-90E7EA3B9DC0}"/>
              </a:ext>
            </a:extLst>
          </p:cNvPr>
          <p:cNvSpPr/>
          <p:nvPr/>
        </p:nvSpPr>
        <p:spPr>
          <a:xfrm>
            <a:off x="3716155" y="8241140"/>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4" name="TextBox 56">
            <a:extLst>
              <a:ext uri="{FF2B5EF4-FFF2-40B4-BE49-F238E27FC236}">
                <a16:creationId xmlns:a16="http://schemas.microsoft.com/office/drawing/2014/main" id="{772C3F90-83F8-D25C-C89F-6C7712375DA5}"/>
              </a:ext>
            </a:extLst>
          </p:cNvPr>
          <p:cNvSpPr txBox="1"/>
          <p:nvPr/>
        </p:nvSpPr>
        <p:spPr>
          <a:xfrm>
            <a:off x="730503" y="8525548"/>
            <a:ext cx="1922756" cy="371897"/>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used a structured approach to amplify and evoke change talk.</a:t>
            </a:r>
            <a:endParaRPr lang="fi-FI" sz="881" kern="100" dirty="0">
              <a:solidFill>
                <a:prstClr val="black"/>
              </a:solidFill>
              <a:latin typeface="Arial" panose="020B0604020202020204" pitchFamily="34" charset="0"/>
              <a:cs typeface="Arial" panose="020B0604020202020204" pitchFamily="34" charset="0"/>
            </a:endParaRPr>
          </a:p>
        </p:txBody>
      </p:sp>
      <p:sp>
        <p:nvSpPr>
          <p:cNvPr id="55" name="Rectangle 57">
            <a:extLst>
              <a:ext uri="{FF2B5EF4-FFF2-40B4-BE49-F238E27FC236}">
                <a16:creationId xmlns:a16="http://schemas.microsoft.com/office/drawing/2014/main" id="{04E45654-985B-305A-CB35-2DB67AF2FF64}"/>
              </a:ext>
            </a:extLst>
          </p:cNvPr>
          <p:cNvSpPr/>
          <p:nvPr/>
        </p:nvSpPr>
        <p:spPr>
          <a:xfrm>
            <a:off x="3262639" y="8705592"/>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6" name="Rectangle 58">
            <a:extLst>
              <a:ext uri="{FF2B5EF4-FFF2-40B4-BE49-F238E27FC236}">
                <a16:creationId xmlns:a16="http://schemas.microsoft.com/office/drawing/2014/main" id="{328BD9B0-B3DB-215E-6261-7985B742179B}"/>
              </a:ext>
            </a:extLst>
          </p:cNvPr>
          <p:cNvSpPr/>
          <p:nvPr/>
        </p:nvSpPr>
        <p:spPr>
          <a:xfrm>
            <a:off x="2802365" y="8705592"/>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7" name="Rectangle 59">
            <a:extLst>
              <a:ext uri="{FF2B5EF4-FFF2-40B4-BE49-F238E27FC236}">
                <a16:creationId xmlns:a16="http://schemas.microsoft.com/office/drawing/2014/main" id="{465817E2-4725-4B57-4273-9C06BF8FBC3A}"/>
              </a:ext>
            </a:extLst>
          </p:cNvPr>
          <p:cNvSpPr/>
          <p:nvPr/>
        </p:nvSpPr>
        <p:spPr>
          <a:xfrm>
            <a:off x="3716155" y="8705592"/>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58" name="TextBox 60">
            <a:extLst>
              <a:ext uri="{FF2B5EF4-FFF2-40B4-BE49-F238E27FC236}">
                <a16:creationId xmlns:a16="http://schemas.microsoft.com/office/drawing/2014/main" id="{16107856-BEAF-0F1F-38B9-1A7854F22C77}"/>
              </a:ext>
            </a:extLst>
          </p:cNvPr>
          <p:cNvSpPr txBox="1"/>
          <p:nvPr/>
        </p:nvSpPr>
        <p:spPr>
          <a:xfrm>
            <a:off x="726597" y="9059906"/>
            <a:ext cx="1846139" cy="526273"/>
          </a:xfrm>
          <a:prstGeom prst="rect">
            <a:avLst/>
          </a:prstGeom>
          <a:noFill/>
        </p:spPr>
        <p:txBody>
          <a:bodyPr wrap="square" lIns="100687" tIns="50343" rIns="100687" bIns="50343" rtlCol="0" anchor="t">
            <a:spAutoFit/>
          </a:bodyPr>
          <a:lstStyle/>
          <a:p>
            <a:pPr defTabSz="818050">
              <a:lnSpc>
                <a:spcPct val="107000"/>
              </a:lnSpc>
              <a:defRPr/>
            </a:pPr>
            <a:r>
              <a:rPr lang="en-US" sz="881" kern="100" dirty="0">
                <a:solidFill>
                  <a:prstClr val="black"/>
                </a:solidFill>
                <a:latin typeface="Arial"/>
                <a:cs typeface="Arial"/>
              </a:rPr>
              <a:t>I pay attention to the client's suggestions, actively look for his point of view.</a:t>
            </a:r>
            <a:endParaRPr lang="fi-FI" sz="881" kern="100" dirty="0">
              <a:solidFill>
                <a:prstClr val="black"/>
              </a:solidFill>
              <a:latin typeface="Arial"/>
              <a:cs typeface="Arial"/>
            </a:endParaRPr>
          </a:p>
        </p:txBody>
      </p:sp>
      <p:sp>
        <p:nvSpPr>
          <p:cNvPr id="59" name="Rectangle 61">
            <a:extLst>
              <a:ext uri="{FF2B5EF4-FFF2-40B4-BE49-F238E27FC236}">
                <a16:creationId xmlns:a16="http://schemas.microsoft.com/office/drawing/2014/main" id="{72DBC75F-F499-7AA4-C797-FE6B7DF239E5}"/>
              </a:ext>
            </a:extLst>
          </p:cNvPr>
          <p:cNvSpPr/>
          <p:nvPr/>
        </p:nvSpPr>
        <p:spPr>
          <a:xfrm>
            <a:off x="3262639" y="9244619"/>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0" name="Rectangle 62">
            <a:extLst>
              <a:ext uri="{FF2B5EF4-FFF2-40B4-BE49-F238E27FC236}">
                <a16:creationId xmlns:a16="http://schemas.microsoft.com/office/drawing/2014/main" id="{C6E44B40-FEC2-405F-9B55-BD0E6CA64A0D}"/>
              </a:ext>
            </a:extLst>
          </p:cNvPr>
          <p:cNvSpPr/>
          <p:nvPr/>
        </p:nvSpPr>
        <p:spPr>
          <a:xfrm>
            <a:off x="2809124" y="9244619"/>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1" name="Rectangle 63">
            <a:extLst>
              <a:ext uri="{FF2B5EF4-FFF2-40B4-BE49-F238E27FC236}">
                <a16:creationId xmlns:a16="http://schemas.microsoft.com/office/drawing/2014/main" id="{42132E32-BF98-5ADD-15B2-61FA48F372C6}"/>
              </a:ext>
            </a:extLst>
          </p:cNvPr>
          <p:cNvSpPr/>
          <p:nvPr/>
        </p:nvSpPr>
        <p:spPr>
          <a:xfrm>
            <a:off x="3716155" y="9244619"/>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2" name="TextBox 64">
            <a:extLst>
              <a:ext uri="{FF2B5EF4-FFF2-40B4-BE49-F238E27FC236}">
                <a16:creationId xmlns:a16="http://schemas.microsoft.com/office/drawing/2014/main" id="{BB44B9BF-4CA3-59CB-4F1F-AE59B118122E}"/>
              </a:ext>
            </a:extLst>
          </p:cNvPr>
          <p:cNvSpPr txBox="1"/>
          <p:nvPr/>
        </p:nvSpPr>
        <p:spPr>
          <a:xfrm>
            <a:off x="726597" y="9603603"/>
            <a:ext cx="1864172" cy="381233"/>
          </a:xfrm>
          <a:prstGeom prst="rect">
            <a:avLst/>
          </a:prstGeom>
          <a:noFill/>
        </p:spPr>
        <p:txBody>
          <a:bodyPr wrap="square" lIns="100687" tIns="50343" rIns="100687" bIns="50343" rtlCol="0" anchor="t">
            <a:spAutoFit/>
          </a:bodyPr>
          <a:lstStyle/>
          <a:p>
            <a:pPr defTabSz="818050">
              <a:lnSpc>
                <a:spcPct val="107000"/>
              </a:lnSpc>
              <a:defRPr/>
            </a:pPr>
            <a:r>
              <a:rPr lang="en-US" sz="881" kern="100">
                <a:solidFill>
                  <a:prstClr val="black"/>
                </a:solidFill>
                <a:latin typeface="Arial"/>
                <a:cs typeface="Arial"/>
              </a:rPr>
              <a:t>I saw the client as an expert in their own situation.</a:t>
            </a:r>
            <a:endParaRPr lang="fi-FI" sz="881" kern="100">
              <a:solidFill>
                <a:prstClr val="black"/>
              </a:solidFill>
              <a:latin typeface="Arial"/>
              <a:cs typeface="Arial"/>
            </a:endParaRPr>
          </a:p>
        </p:txBody>
      </p:sp>
      <p:sp>
        <p:nvSpPr>
          <p:cNvPr id="63" name="Rectangle 65">
            <a:extLst>
              <a:ext uri="{FF2B5EF4-FFF2-40B4-BE49-F238E27FC236}">
                <a16:creationId xmlns:a16="http://schemas.microsoft.com/office/drawing/2014/main" id="{03C02A41-62E8-AF34-D857-35613245C2DA}"/>
              </a:ext>
            </a:extLst>
          </p:cNvPr>
          <p:cNvSpPr/>
          <p:nvPr/>
        </p:nvSpPr>
        <p:spPr>
          <a:xfrm>
            <a:off x="3262639" y="9713738"/>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4" name="Rectangle 66">
            <a:extLst>
              <a:ext uri="{FF2B5EF4-FFF2-40B4-BE49-F238E27FC236}">
                <a16:creationId xmlns:a16="http://schemas.microsoft.com/office/drawing/2014/main" id="{327386EC-06E9-46E5-03F6-56DE3DBD6653}"/>
              </a:ext>
            </a:extLst>
          </p:cNvPr>
          <p:cNvSpPr/>
          <p:nvPr/>
        </p:nvSpPr>
        <p:spPr>
          <a:xfrm>
            <a:off x="2802365" y="9713738"/>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5" name="Rectangle 67">
            <a:extLst>
              <a:ext uri="{FF2B5EF4-FFF2-40B4-BE49-F238E27FC236}">
                <a16:creationId xmlns:a16="http://schemas.microsoft.com/office/drawing/2014/main" id="{3B612B62-B706-BF2B-2737-DC7F7918D8E4}"/>
              </a:ext>
            </a:extLst>
          </p:cNvPr>
          <p:cNvSpPr/>
          <p:nvPr/>
        </p:nvSpPr>
        <p:spPr>
          <a:xfrm>
            <a:off x="3716155" y="9713738"/>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6" name="TextBox 68">
            <a:extLst>
              <a:ext uri="{FF2B5EF4-FFF2-40B4-BE49-F238E27FC236}">
                <a16:creationId xmlns:a16="http://schemas.microsoft.com/office/drawing/2014/main" id="{E97E4829-397B-4E99-0DB0-F90D8B003EB5}"/>
              </a:ext>
            </a:extLst>
          </p:cNvPr>
          <p:cNvSpPr txBox="1"/>
          <p:nvPr/>
        </p:nvSpPr>
        <p:spPr>
          <a:xfrm>
            <a:off x="723940" y="9998145"/>
            <a:ext cx="1864172" cy="526273"/>
          </a:xfrm>
          <a:prstGeom prst="rect">
            <a:avLst/>
          </a:prstGeom>
          <a:noFill/>
        </p:spPr>
        <p:txBody>
          <a:bodyPr wrap="square" lIns="100687" tIns="50343" rIns="100687" bIns="50343" rtlCol="0" anchor="t">
            <a:spAutoFit/>
          </a:bodyPr>
          <a:lstStyle/>
          <a:p>
            <a:pPr defTabSz="818050">
              <a:lnSpc>
                <a:spcPct val="107000"/>
              </a:lnSpc>
              <a:defRPr/>
            </a:pPr>
            <a:r>
              <a:rPr lang="en-US" sz="881" kern="100">
                <a:solidFill>
                  <a:prstClr val="black"/>
                </a:solidFill>
                <a:latin typeface="Arial"/>
                <a:cs typeface="Arial"/>
              </a:rPr>
              <a:t>I limited my advisory role and limited my expert role to give space to the client's own ideas.</a:t>
            </a:r>
          </a:p>
        </p:txBody>
      </p:sp>
      <p:sp>
        <p:nvSpPr>
          <p:cNvPr id="67" name="Rectangle 74">
            <a:extLst>
              <a:ext uri="{FF2B5EF4-FFF2-40B4-BE49-F238E27FC236}">
                <a16:creationId xmlns:a16="http://schemas.microsoft.com/office/drawing/2014/main" id="{2CBA3BEE-D62E-8783-92C6-47D89890D72C}"/>
              </a:ext>
            </a:extLst>
          </p:cNvPr>
          <p:cNvSpPr/>
          <p:nvPr/>
        </p:nvSpPr>
        <p:spPr>
          <a:xfrm>
            <a:off x="3262639" y="1019040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8" name="Rectangle 75">
            <a:extLst>
              <a:ext uri="{FF2B5EF4-FFF2-40B4-BE49-F238E27FC236}">
                <a16:creationId xmlns:a16="http://schemas.microsoft.com/office/drawing/2014/main" id="{DDAF6246-5C65-4273-8107-F8BA1D5512DB}"/>
              </a:ext>
            </a:extLst>
          </p:cNvPr>
          <p:cNvSpPr/>
          <p:nvPr/>
        </p:nvSpPr>
        <p:spPr>
          <a:xfrm>
            <a:off x="2799515" y="1019040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69" name="Rectangle 76">
            <a:extLst>
              <a:ext uri="{FF2B5EF4-FFF2-40B4-BE49-F238E27FC236}">
                <a16:creationId xmlns:a16="http://schemas.microsoft.com/office/drawing/2014/main" id="{2B49505F-0C01-8591-8B48-A28644A800AE}"/>
              </a:ext>
            </a:extLst>
          </p:cNvPr>
          <p:cNvSpPr/>
          <p:nvPr/>
        </p:nvSpPr>
        <p:spPr>
          <a:xfrm>
            <a:off x="3716155" y="10190401"/>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70" name="TextBox 77">
            <a:extLst>
              <a:ext uri="{FF2B5EF4-FFF2-40B4-BE49-F238E27FC236}">
                <a16:creationId xmlns:a16="http://schemas.microsoft.com/office/drawing/2014/main" id="{C03ACE54-3513-EF0D-5044-8C11225B1163}"/>
              </a:ext>
            </a:extLst>
          </p:cNvPr>
          <p:cNvSpPr txBox="1"/>
          <p:nvPr/>
        </p:nvSpPr>
        <p:spPr>
          <a:xfrm>
            <a:off x="650871" y="6407545"/>
            <a:ext cx="3178577" cy="677724"/>
          </a:xfrm>
          <a:prstGeom prst="rect">
            <a:avLst/>
          </a:prstGeom>
          <a:noFill/>
        </p:spPr>
        <p:txBody>
          <a:bodyPr wrap="square" lIns="100687" tIns="50343" rIns="100687" bIns="50343" anchor="t">
            <a:spAutoFit/>
          </a:bodyPr>
          <a:lstStyle/>
          <a:p>
            <a:r>
              <a:rPr lang="fi-FI" sz="1101" b="1" dirty="0" err="1">
                <a:latin typeface="Arial"/>
                <a:cs typeface="Arial"/>
              </a:rPr>
              <a:t>Cooperation</a:t>
            </a:r>
            <a:endParaRPr lang="fi-FI" sz="881" dirty="0">
              <a:latin typeface="Arial"/>
              <a:ea typeface="Times New Roman" panose="02020603050405020304" pitchFamily="18" charset="0"/>
              <a:cs typeface="Arial"/>
            </a:endParaRPr>
          </a:p>
          <a:p>
            <a:r>
              <a:rPr lang="en-US" sz="881" dirty="0">
                <a:latin typeface="Arial"/>
                <a:ea typeface="Times New Roman" panose="02020603050405020304" pitchFamily="18" charset="0"/>
                <a:cs typeface="Arial"/>
              </a:rPr>
              <a:t>I actively promoted and encouraged balancing power relations so that the client's thoughts have a significant impact on the direction and outcome of the discussion.</a:t>
            </a:r>
            <a:endParaRPr lang="fi-FI" sz="881" dirty="0">
              <a:latin typeface="Arial"/>
              <a:ea typeface="Calibri" panose="020F0502020204030204" pitchFamily="34" charset="0"/>
              <a:cs typeface="Arial"/>
            </a:endParaRPr>
          </a:p>
        </p:txBody>
      </p:sp>
      <p:sp>
        <p:nvSpPr>
          <p:cNvPr id="71" name="TextBox 86">
            <a:extLst>
              <a:ext uri="{FF2B5EF4-FFF2-40B4-BE49-F238E27FC236}">
                <a16:creationId xmlns:a16="http://schemas.microsoft.com/office/drawing/2014/main" id="{FC776A82-EF6A-594B-58D3-A262E1C1BAFC}"/>
              </a:ext>
            </a:extLst>
          </p:cNvPr>
          <p:cNvSpPr txBox="1"/>
          <p:nvPr/>
        </p:nvSpPr>
        <p:spPr>
          <a:xfrm>
            <a:off x="4201322" y="4108447"/>
            <a:ext cx="2417541" cy="371897"/>
          </a:xfrm>
          <a:prstGeom prst="rect">
            <a:avLst/>
          </a:prstGeom>
          <a:noFill/>
        </p:spPr>
        <p:txBody>
          <a:bodyPr wrap="square" rtlCol="0">
            <a:spAutoFit/>
          </a:bodyPr>
          <a:lstStyle/>
          <a:p>
            <a:pPr defTabSz="818050">
              <a:lnSpc>
                <a:spcPct val="107000"/>
              </a:lnSpc>
              <a:defRPr/>
            </a:pPr>
            <a:r>
              <a:rPr lang="en-US" sz="881" kern="100">
                <a:solidFill>
                  <a:srgbClr val="000000"/>
                </a:solidFill>
                <a:latin typeface="Arial" panose="020B0604020202020204" pitchFamily="34" charset="0"/>
                <a:cs typeface="Arial" panose="020B0604020202020204" pitchFamily="34" charset="0"/>
              </a:rPr>
              <a:t>I ignored or misunderstood what the client said about the desired behavior.</a:t>
            </a:r>
            <a:endParaRPr lang="fi-FI" sz="881" kern="100">
              <a:solidFill>
                <a:prstClr val="black"/>
              </a:solidFill>
              <a:latin typeface="Arial" panose="020B0604020202020204" pitchFamily="34" charset="0"/>
              <a:cs typeface="Arial" panose="020B0604020202020204" pitchFamily="34" charset="0"/>
            </a:endParaRPr>
          </a:p>
        </p:txBody>
      </p:sp>
      <p:sp>
        <p:nvSpPr>
          <p:cNvPr id="72" name="TextBox 87">
            <a:extLst>
              <a:ext uri="{FF2B5EF4-FFF2-40B4-BE49-F238E27FC236}">
                <a16:creationId xmlns:a16="http://schemas.microsoft.com/office/drawing/2014/main" id="{091E0C96-2AB9-C161-7B17-0E14D8352CAD}"/>
              </a:ext>
            </a:extLst>
          </p:cNvPr>
          <p:cNvSpPr txBox="1"/>
          <p:nvPr/>
        </p:nvSpPr>
        <p:spPr>
          <a:xfrm>
            <a:off x="4201322" y="3517450"/>
            <a:ext cx="2417541" cy="516936"/>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offered information/advice strictly even when the client showed that they already knew a lot about the subject.</a:t>
            </a:r>
            <a:endParaRPr lang="fi-FI" sz="881" kern="100">
              <a:solidFill>
                <a:prstClr val="black"/>
              </a:solidFill>
              <a:latin typeface="Arial" panose="020B0604020202020204" pitchFamily="34" charset="0"/>
              <a:cs typeface="Arial" panose="020B0604020202020204" pitchFamily="34" charset="0"/>
            </a:endParaRPr>
          </a:p>
        </p:txBody>
      </p:sp>
      <p:sp>
        <p:nvSpPr>
          <p:cNvPr id="73" name="TextBox 92">
            <a:extLst>
              <a:ext uri="{FF2B5EF4-FFF2-40B4-BE49-F238E27FC236}">
                <a16:creationId xmlns:a16="http://schemas.microsoft.com/office/drawing/2014/main" id="{0A144DAB-D6C2-9892-EDDF-53B2653A3040}"/>
              </a:ext>
            </a:extLst>
          </p:cNvPr>
          <p:cNvSpPr txBox="1"/>
          <p:nvPr/>
        </p:nvSpPr>
        <p:spPr>
          <a:xfrm>
            <a:off x="4201320" y="4554407"/>
            <a:ext cx="2512316" cy="516936"/>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proceeded according to a list of questions prepared in advance, ignoring the client's answers.</a:t>
            </a:r>
            <a:endParaRPr lang="fi-FI" sz="881" kern="100" dirty="0">
              <a:solidFill>
                <a:prstClr val="black"/>
              </a:solidFill>
              <a:latin typeface="Arial" panose="020B0604020202020204" pitchFamily="34" charset="0"/>
              <a:cs typeface="Arial" panose="020B0604020202020204" pitchFamily="34" charset="0"/>
            </a:endParaRPr>
          </a:p>
        </p:txBody>
      </p:sp>
      <p:sp>
        <p:nvSpPr>
          <p:cNvPr id="74" name="TextBox 128">
            <a:extLst>
              <a:ext uri="{FF2B5EF4-FFF2-40B4-BE49-F238E27FC236}">
                <a16:creationId xmlns:a16="http://schemas.microsoft.com/office/drawing/2014/main" id="{517CD1E3-8B89-7BF0-5349-87E8305C1565}"/>
              </a:ext>
            </a:extLst>
          </p:cNvPr>
          <p:cNvSpPr txBox="1"/>
          <p:nvPr/>
        </p:nvSpPr>
        <p:spPr>
          <a:xfrm>
            <a:off x="4201320" y="5000366"/>
            <a:ext cx="2474339" cy="371897"/>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sidestepped or ignored the </a:t>
            </a:r>
            <a:r>
              <a:rPr lang="en-US" sz="881" kern="100" dirty="0" err="1">
                <a:solidFill>
                  <a:prstClr val="black"/>
                </a:solidFill>
                <a:latin typeface="Arial" panose="020B0604020202020204" pitchFamily="34" charset="0"/>
                <a:cs typeface="Arial" panose="020B0604020202020204" pitchFamily="34" charset="0"/>
              </a:rPr>
              <a:t>clientr's</a:t>
            </a:r>
            <a:r>
              <a:rPr lang="en-US" sz="881" kern="100" dirty="0">
                <a:solidFill>
                  <a:prstClr val="black"/>
                </a:solidFill>
                <a:latin typeface="Arial" panose="020B0604020202020204" pitchFamily="34" charset="0"/>
                <a:cs typeface="Arial" panose="020B0604020202020204" pitchFamily="34" charset="0"/>
              </a:rPr>
              <a:t> perspectives on the conversation.</a:t>
            </a:r>
            <a:endParaRPr lang="fi-FI" sz="881" kern="100" dirty="0">
              <a:solidFill>
                <a:prstClr val="black"/>
              </a:solidFill>
              <a:latin typeface="Arial" panose="020B0604020202020204" pitchFamily="34" charset="0"/>
              <a:cs typeface="Arial" panose="020B0604020202020204" pitchFamily="34" charset="0"/>
            </a:endParaRPr>
          </a:p>
        </p:txBody>
      </p:sp>
      <p:sp>
        <p:nvSpPr>
          <p:cNvPr id="75" name="TextBox 152">
            <a:extLst>
              <a:ext uri="{FF2B5EF4-FFF2-40B4-BE49-F238E27FC236}">
                <a16:creationId xmlns:a16="http://schemas.microsoft.com/office/drawing/2014/main" id="{850383C6-B0FC-1D86-88B4-EF8E1D2302FC}"/>
              </a:ext>
            </a:extLst>
          </p:cNvPr>
          <p:cNvSpPr txBox="1"/>
          <p:nvPr/>
        </p:nvSpPr>
        <p:spPr>
          <a:xfrm>
            <a:off x="4201322" y="5446324"/>
            <a:ext cx="2417541" cy="381233"/>
          </a:xfrm>
          <a:prstGeom prst="rect">
            <a:avLst/>
          </a:prstGeom>
          <a:noFill/>
        </p:spPr>
        <p:txBody>
          <a:bodyPr wrap="square" lIns="100687" tIns="50343" rIns="100687" bIns="50343" rtlCol="0" anchor="t">
            <a:spAutoFit/>
          </a:bodyPr>
          <a:lstStyle/>
          <a:p>
            <a:pPr defTabSz="818050">
              <a:lnSpc>
                <a:spcPct val="107000"/>
              </a:lnSpc>
              <a:defRPr/>
            </a:pPr>
            <a:r>
              <a:rPr lang="en-US" sz="881" kern="100" dirty="0">
                <a:solidFill>
                  <a:prstClr val="black"/>
                </a:solidFill>
                <a:latin typeface="Arial"/>
                <a:cs typeface="Arial"/>
              </a:rPr>
              <a:t>I showed no interest in the points of view brought up by the client.</a:t>
            </a:r>
            <a:endParaRPr lang="fi-FI" sz="881" kern="100" dirty="0">
              <a:solidFill>
                <a:prstClr val="black"/>
              </a:solidFill>
              <a:latin typeface="Arial" panose="020B0604020202020204" pitchFamily="34" charset="0"/>
              <a:cs typeface="Arial" panose="020B0604020202020204" pitchFamily="34" charset="0"/>
            </a:endParaRPr>
          </a:p>
        </p:txBody>
      </p:sp>
      <p:sp>
        <p:nvSpPr>
          <p:cNvPr id="76" name="Rectangle 158">
            <a:extLst>
              <a:ext uri="{FF2B5EF4-FFF2-40B4-BE49-F238E27FC236}">
                <a16:creationId xmlns:a16="http://schemas.microsoft.com/office/drawing/2014/main" id="{5D7B05AC-53AA-6C1D-EBEE-B786E78B8D73}"/>
              </a:ext>
            </a:extLst>
          </p:cNvPr>
          <p:cNvSpPr/>
          <p:nvPr/>
        </p:nvSpPr>
        <p:spPr>
          <a:xfrm>
            <a:off x="6725429" y="4133136"/>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77" name="Rectangle 159">
            <a:extLst>
              <a:ext uri="{FF2B5EF4-FFF2-40B4-BE49-F238E27FC236}">
                <a16:creationId xmlns:a16="http://schemas.microsoft.com/office/drawing/2014/main" id="{9EE50140-A2F1-0614-F147-0C4A0D407513}"/>
              </a:ext>
            </a:extLst>
          </p:cNvPr>
          <p:cNvSpPr/>
          <p:nvPr/>
        </p:nvSpPr>
        <p:spPr>
          <a:xfrm>
            <a:off x="6725429" y="4598240"/>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78" name="Rectangle 160">
            <a:extLst>
              <a:ext uri="{FF2B5EF4-FFF2-40B4-BE49-F238E27FC236}">
                <a16:creationId xmlns:a16="http://schemas.microsoft.com/office/drawing/2014/main" id="{B1A659CD-2AFF-08FC-8013-971EDE00881C}"/>
              </a:ext>
            </a:extLst>
          </p:cNvPr>
          <p:cNvSpPr/>
          <p:nvPr/>
        </p:nvSpPr>
        <p:spPr>
          <a:xfrm>
            <a:off x="6725429" y="5063346"/>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79" name="Rectangle 161">
            <a:extLst>
              <a:ext uri="{FF2B5EF4-FFF2-40B4-BE49-F238E27FC236}">
                <a16:creationId xmlns:a16="http://schemas.microsoft.com/office/drawing/2014/main" id="{D461475E-B5D0-E34F-3203-D6CF5D4D499D}"/>
              </a:ext>
            </a:extLst>
          </p:cNvPr>
          <p:cNvSpPr/>
          <p:nvPr/>
        </p:nvSpPr>
        <p:spPr>
          <a:xfrm>
            <a:off x="6725429" y="5528450"/>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80" name="Rectangle 162">
            <a:extLst>
              <a:ext uri="{FF2B5EF4-FFF2-40B4-BE49-F238E27FC236}">
                <a16:creationId xmlns:a16="http://schemas.microsoft.com/office/drawing/2014/main" id="{D595F105-16DB-C47B-E693-AD127A35A513}"/>
              </a:ext>
            </a:extLst>
          </p:cNvPr>
          <p:cNvSpPr/>
          <p:nvPr/>
        </p:nvSpPr>
        <p:spPr>
          <a:xfrm>
            <a:off x="6725429" y="5993558"/>
            <a:ext cx="158562" cy="158562"/>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81" name="Rectangle 177">
            <a:extLst>
              <a:ext uri="{FF2B5EF4-FFF2-40B4-BE49-F238E27FC236}">
                <a16:creationId xmlns:a16="http://schemas.microsoft.com/office/drawing/2014/main" id="{8B728B21-4F3A-E86F-E9D2-563D40066C87}"/>
              </a:ext>
            </a:extLst>
          </p:cNvPr>
          <p:cNvSpPr/>
          <p:nvPr/>
        </p:nvSpPr>
        <p:spPr>
          <a:xfrm>
            <a:off x="4191439" y="7226890"/>
            <a:ext cx="2880000" cy="2639936"/>
          </a:xfrm>
          <a:prstGeom prst="rect">
            <a:avLst/>
          </a:prstGeom>
          <a:solidFill>
            <a:srgbClr val="F687B7"/>
          </a:solidFill>
          <a:ln>
            <a:noFill/>
          </a:ln>
        </p:spPr>
        <p:style>
          <a:lnRef idx="2">
            <a:schemeClr val="accent1">
              <a:shade val="50000"/>
            </a:schemeClr>
          </a:lnRef>
          <a:fillRef idx="1">
            <a:schemeClr val="accent1"/>
          </a:fillRef>
          <a:effectRef idx="0">
            <a:schemeClr val="accent1"/>
          </a:effectRef>
          <a:fontRef idx="minor">
            <a:schemeClr val="lt1"/>
          </a:fontRef>
        </p:style>
        <p:txBody>
          <a:bodyPr lIns="39639" rIns="39639" rtlCol="0" anchor="t"/>
          <a:lstStyle/>
          <a:p>
            <a:pPr marL="188794" indent="-188794" defTabSz="818050">
              <a:lnSpc>
                <a:spcPct val="107000"/>
              </a:lnSpc>
              <a:buFont typeface="Wingdings" panose="05000000000000000000" pitchFamily="2" charset="2"/>
              <a:buChar char="Ø"/>
              <a:defRPr/>
            </a:pPr>
            <a:endParaRPr lang="fi-FI" sz="881">
              <a:latin typeface="Arial" panose="020B0604020202020204" pitchFamily="34" charset="0"/>
              <a:cs typeface="Arial" panose="020B0604020202020204" pitchFamily="34" charset="0"/>
            </a:endParaRPr>
          </a:p>
        </p:txBody>
      </p:sp>
      <p:sp>
        <p:nvSpPr>
          <p:cNvPr id="82" name="Rectangle 179">
            <a:extLst>
              <a:ext uri="{FF2B5EF4-FFF2-40B4-BE49-F238E27FC236}">
                <a16:creationId xmlns:a16="http://schemas.microsoft.com/office/drawing/2014/main" id="{E0D5ED1F-9A2A-4E53-0B7B-88DD3E330864}"/>
              </a:ext>
            </a:extLst>
          </p:cNvPr>
          <p:cNvSpPr/>
          <p:nvPr/>
        </p:nvSpPr>
        <p:spPr>
          <a:xfrm>
            <a:off x="6737357" y="7698762"/>
            <a:ext cx="158401" cy="158401"/>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84" name="TextBox 181">
            <a:extLst>
              <a:ext uri="{FF2B5EF4-FFF2-40B4-BE49-F238E27FC236}">
                <a16:creationId xmlns:a16="http://schemas.microsoft.com/office/drawing/2014/main" id="{2FCD4B32-22CF-C791-DB5A-9DAF883303A0}"/>
              </a:ext>
            </a:extLst>
          </p:cNvPr>
          <p:cNvSpPr txBox="1"/>
          <p:nvPr/>
        </p:nvSpPr>
        <p:spPr>
          <a:xfrm>
            <a:off x="4201320" y="8142916"/>
            <a:ext cx="2264826" cy="381233"/>
          </a:xfrm>
          <a:prstGeom prst="rect">
            <a:avLst/>
          </a:prstGeom>
          <a:noFill/>
        </p:spPr>
        <p:txBody>
          <a:bodyPr wrap="square" lIns="100687" tIns="50343" rIns="100687" bIns="50343" rtlCol="0" anchor="t">
            <a:spAutoFit/>
          </a:bodyPr>
          <a:lstStyle/>
          <a:p>
            <a:pPr defTabSz="818050">
              <a:lnSpc>
                <a:spcPct val="107000"/>
              </a:lnSpc>
              <a:defRPr/>
            </a:pPr>
            <a:r>
              <a:rPr lang="en-US" sz="881" kern="100" dirty="0">
                <a:solidFill>
                  <a:prstClr val="black"/>
                </a:solidFill>
                <a:latin typeface="Arial"/>
                <a:cs typeface="Arial"/>
              </a:rPr>
              <a:t>I denied or downplayed the client's thoughts or ideas.</a:t>
            </a:r>
            <a:endParaRPr lang="fi-FI" sz="881" kern="100" dirty="0">
              <a:solidFill>
                <a:prstClr val="black"/>
              </a:solidFill>
              <a:latin typeface="Arial" panose="020B0604020202020204" pitchFamily="34" charset="0"/>
              <a:cs typeface="Arial" panose="020B0604020202020204" pitchFamily="34" charset="0"/>
            </a:endParaRPr>
          </a:p>
        </p:txBody>
      </p:sp>
      <p:sp>
        <p:nvSpPr>
          <p:cNvPr id="85" name="TextBox 182">
            <a:extLst>
              <a:ext uri="{FF2B5EF4-FFF2-40B4-BE49-F238E27FC236}">
                <a16:creationId xmlns:a16="http://schemas.microsoft.com/office/drawing/2014/main" id="{A494D589-4850-14E9-127B-5AB8D5D816E5}"/>
              </a:ext>
            </a:extLst>
          </p:cNvPr>
          <p:cNvSpPr txBox="1"/>
          <p:nvPr/>
        </p:nvSpPr>
        <p:spPr>
          <a:xfrm>
            <a:off x="4201320" y="7657754"/>
            <a:ext cx="2264826" cy="371897"/>
          </a:xfrm>
          <a:prstGeom prst="rect">
            <a:avLst/>
          </a:prstGeom>
          <a:noFill/>
        </p:spPr>
        <p:txBody>
          <a:bodyPr wrap="square" rtlCol="0">
            <a:spAutoFit/>
          </a:bodyPr>
          <a:lstStyle/>
          <a:p>
            <a:pPr defTabSz="818050">
              <a:lnSpc>
                <a:spcPct val="107000"/>
              </a:lnSpc>
              <a:defRPr/>
            </a:pPr>
            <a:r>
              <a:rPr lang="en-US" sz="881" kern="100" dirty="0">
                <a:solidFill>
                  <a:prstClr val="black"/>
                </a:solidFill>
                <a:latin typeface="Arial" panose="020B0604020202020204" pitchFamily="34" charset="0"/>
                <a:cs typeface="Arial" panose="020B0604020202020204" pitchFamily="34" charset="0"/>
              </a:rPr>
              <a:t>I clearly and openly took on an expert role.</a:t>
            </a:r>
            <a:endParaRPr lang="fi-FI" sz="881" kern="100" dirty="0">
              <a:solidFill>
                <a:prstClr val="black"/>
              </a:solidFill>
              <a:latin typeface="Arial" panose="020B0604020202020204" pitchFamily="34" charset="0"/>
              <a:cs typeface="Arial" panose="020B0604020202020204" pitchFamily="34" charset="0"/>
            </a:endParaRPr>
          </a:p>
        </p:txBody>
      </p:sp>
      <p:sp>
        <p:nvSpPr>
          <p:cNvPr id="86" name="TextBox 183">
            <a:extLst>
              <a:ext uri="{FF2B5EF4-FFF2-40B4-BE49-F238E27FC236}">
                <a16:creationId xmlns:a16="http://schemas.microsoft.com/office/drawing/2014/main" id="{09DC4A3E-8B49-FE55-C5BA-A2D3C684816C}"/>
              </a:ext>
            </a:extLst>
          </p:cNvPr>
          <p:cNvSpPr txBox="1"/>
          <p:nvPr/>
        </p:nvSpPr>
        <p:spPr>
          <a:xfrm>
            <a:off x="4201321" y="8637413"/>
            <a:ext cx="2353613" cy="226857"/>
          </a:xfrm>
          <a:prstGeom prst="rect">
            <a:avLst/>
          </a:prstGeom>
          <a:noFill/>
        </p:spPr>
        <p:txBody>
          <a:bodyPr wrap="square" rtlCol="0">
            <a:spAutoFit/>
          </a:bodyPr>
          <a:lstStyle/>
          <a:p>
            <a:pPr defTabSz="818050">
              <a:lnSpc>
                <a:spcPct val="107000"/>
              </a:lnSpc>
              <a:defRPr/>
            </a:pPr>
            <a:r>
              <a:rPr lang="fi-FI" sz="881" kern="100">
                <a:solidFill>
                  <a:prstClr val="black"/>
                </a:solidFill>
                <a:latin typeface="Arial" panose="020B0604020202020204" pitchFamily="34" charset="0"/>
                <a:cs typeface="Arial" panose="020B0604020202020204" pitchFamily="34" charset="0"/>
              </a:rPr>
              <a:t>I </a:t>
            </a:r>
            <a:r>
              <a:rPr lang="fi-FI" sz="881" kern="100" err="1">
                <a:solidFill>
                  <a:prstClr val="black"/>
                </a:solidFill>
                <a:latin typeface="Arial" panose="020B0604020202020204" pitchFamily="34" charset="0"/>
                <a:cs typeface="Arial" panose="020B0604020202020204" pitchFamily="34" charset="0"/>
              </a:rPr>
              <a:t>dominated</a:t>
            </a:r>
            <a:r>
              <a:rPr lang="fi-FI" sz="881" kern="100">
                <a:solidFill>
                  <a:prstClr val="black"/>
                </a:solidFill>
                <a:latin typeface="Arial" panose="020B0604020202020204" pitchFamily="34" charset="0"/>
                <a:cs typeface="Arial" panose="020B0604020202020204" pitchFamily="34" charset="0"/>
              </a:rPr>
              <a:t> </a:t>
            </a:r>
            <a:r>
              <a:rPr lang="fi-FI" sz="881" kern="100" err="1">
                <a:solidFill>
                  <a:prstClr val="black"/>
                </a:solidFill>
                <a:latin typeface="Arial" panose="020B0604020202020204" pitchFamily="34" charset="0"/>
                <a:cs typeface="Arial" panose="020B0604020202020204" pitchFamily="34" charset="0"/>
              </a:rPr>
              <a:t>the</a:t>
            </a:r>
            <a:r>
              <a:rPr lang="fi-FI" sz="881" kern="100">
                <a:solidFill>
                  <a:prstClr val="black"/>
                </a:solidFill>
                <a:latin typeface="Arial" panose="020B0604020202020204" pitchFamily="34" charset="0"/>
                <a:cs typeface="Arial" panose="020B0604020202020204" pitchFamily="34" charset="0"/>
              </a:rPr>
              <a:t> </a:t>
            </a:r>
            <a:r>
              <a:rPr lang="fi-FI" sz="881" kern="100" err="1">
                <a:solidFill>
                  <a:prstClr val="black"/>
                </a:solidFill>
                <a:latin typeface="Arial" panose="020B0604020202020204" pitchFamily="34" charset="0"/>
                <a:cs typeface="Arial" panose="020B0604020202020204" pitchFamily="34" charset="0"/>
              </a:rPr>
              <a:t>debate</a:t>
            </a:r>
            <a:r>
              <a:rPr lang="fi-FI" sz="881" kern="100">
                <a:solidFill>
                  <a:prstClr val="black"/>
                </a:solidFill>
                <a:latin typeface="Arial" panose="020B0604020202020204" pitchFamily="34" charset="0"/>
                <a:cs typeface="Arial" panose="020B0604020202020204" pitchFamily="34" charset="0"/>
              </a:rPr>
              <a:t>.</a:t>
            </a:r>
          </a:p>
        </p:txBody>
      </p:sp>
      <p:sp>
        <p:nvSpPr>
          <p:cNvPr id="87" name="TextBox 184">
            <a:extLst>
              <a:ext uri="{FF2B5EF4-FFF2-40B4-BE49-F238E27FC236}">
                <a16:creationId xmlns:a16="http://schemas.microsoft.com/office/drawing/2014/main" id="{3BC70906-477D-460E-F927-315804936848}"/>
              </a:ext>
            </a:extLst>
          </p:cNvPr>
          <p:cNvSpPr txBox="1"/>
          <p:nvPr/>
        </p:nvSpPr>
        <p:spPr>
          <a:xfrm>
            <a:off x="4201321" y="8977536"/>
            <a:ext cx="2318035" cy="381233"/>
          </a:xfrm>
          <a:prstGeom prst="rect">
            <a:avLst/>
          </a:prstGeom>
          <a:noFill/>
        </p:spPr>
        <p:txBody>
          <a:bodyPr wrap="square" lIns="100687" tIns="50343" rIns="100687" bIns="50343" rtlCol="0" anchor="t">
            <a:spAutoFit/>
          </a:bodyPr>
          <a:lstStyle/>
          <a:p>
            <a:pPr defTabSz="818050">
              <a:lnSpc>
                <a:spcPct val="107000"/>
              </a:lnSpc>
              <a:defRPr/>
            </a:pPr>
            <a:r>
              <a:rPr lang="en-US" sz="881" kern="100">
                <a:solidFill>
                  <a:prstClr val="black"/>
                </a:solidFill>
                <a:latin typeface="Arial"/>
                <a:cs typeface="Arial"/>
              </a:rPr>
              <a:t>I argued against when a client offered an alternative approach.</a:t>
            </a:r>
            <a:endParaRPr lang="fi-FI" sz="881" kern="100">
              <a:solidFill>
                <a:prstClr val="black"/>
              </a:solidFill>
              <a:latin typeface="Arial" panose="020B0604020202020204" pitchFamily="34" charset="0"/>
              <a:cs typeface="Arial" panose="020B0604020202020204" pitchFamily="34" charset="0"/>
            </a:endParaRPr>
          </a:p>
        </p:txBody>
      </p:sp>
      <p:sp>
        <p:nvSpPr>
          <p:cNvPr id="88" name="TextBox 185">
            <a:extLst>
              <a:ext uri="{FF2B5EF4-FFF2-40B4-BE49-F238E27FC236}">
                <a16:creationId xmlns:a16="http://schemas.microsoft.com/office/drawing/2014/main" id="{C8EF7776-7605-45D0-4291-89F6D0CD58EB}"/>
              </a:ext>
            </a:extLst>
          </p:cNvPr>
          <p:cNvSpPr txBox="1"/>
          <p:nvPr/>
        </p:nvSpPr>
        <p:spPr>
          <a:xfrm>
            <a:off x="4201322" y="9472034"/>
            <a:ext cx="2264825" cy="226857"/>
          </a:xfrm>
          <a:prstGeom prst="rect">
            <a:avLst/>
          </a:prstGeom>
          <a:noFill/>
        </p:spPr>
        <p:txBody>
          <a:bodyPr wrap="square" rtlCol="0">
            <a:spAutoFit/>
          </a:bodyPr>
          <a:lstStyle/>
          <a:p>
            <a:pPr defTabSz="818050">
              <a:lnSpc>
                <a:spcPct val="107000"/>
              </a:lnSpc>
              <a:defRPr/>
            </a:pPr>
            <a:r>
              <a:rPr lang="en-US" sz="881" kern="100">
                <a:solidFill>
                  <a:prstClr val="black"/>
                </a:solidFill>
                <a:latin typeface="Arial" panose="020B0604020202020204" pitchFamily="34" charset="0"/>
                <a:cs typeface="Arial" panose="020B0604020202020204" pitchFamily="34" charset="0"/>
              </a:rPr>
              <a:t>I was passive or dismissive.</a:t>
            </a:r>
            <a:endParaRPr lang="fi-FI" sz="881">
              <a:solidFill>
                <a:srgbClr val="000000"/>
              </a:solidFill>
              <a:latin typeface="Arial" panose="020B0604020202020204" pitchFamily="34" charset="0"/>
              <a:cs typeface="Arial" panose="020B0604020202020204" pitchFamily="34" charset="0"/>
            </a:endParaRPr>
          </a:p>
        </p:txBody>
      </p:sp>
      <p:sp>
        <p:nvSpPr>
          <p:cNvPr id="89" name="Rectangle 186">
            <a:extLst>
              <a:ext uri="{FF2B5EF4-FFF2-40B4-BE49-F238E27FC236}">
                <a16:creationId xmlns:a16="http://schemas.microsoft.com/office/drawing/2014/main" id="{63EDEFE1-10A3-F899-059D-7B48D7F00148}"/>
              </a:ext>
            </a:extLst>
          </p:cNvPr>
          <p:cNvSpPr/>
          <p:nvPr/>
        </p:nvSpPr>
        <p:spPr>
          <a:xfrm>
            <a:off x="6737357" y="8201929"/>
            <a:ext cx="158401" cy="158401"/>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90" name="Rectangle 187">
            <a:extLst>
              <a:ext uri="{FF2B5EF4-FFF2-40B4-BE49-F238E27FC236}">
                <a16:creationId xmlns:a16="http://schemas.microsoft.com/office/drawing/2014/main" id="{DE1FC96D-D6C9-B2D5-E07C-28333FB7F2B9}"/>
              </a:ext>
            </a:extLst>
          </p:cNvPr>
          <p:cNvSpPr/>
          <p:nvPr/>
        </p:nvSpPr>
        <p:spPr>
          <a:xfrm>
            <a:off x="6737357" y="8628896"/>
            <a:ext cx="158401" cy="158401"/>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91" name="Rectangle 188">
            <a:extLst>
              <a:ext uri="{FF2B5EF4-FFF2-40B4-BE49-F238E27FC236}">
                <a16:creationId xmlns:a16="http://schemas.microsoft.com/office/drawing/2014/main" id="{4548AF5C-AD42-44DB-D9B3-73798CD52BF6}"/>
              </a:ext>
            </a:extLst>
          </p:cNvPr>
          <p:cNvSpPr/>
          <p:nvPr/>
        </p:nvSpPr>
        <p:spPr>
          <a:xfrm>
            <a:off x="6737357" y="9045405"/>
            <a:ext cx="158401" cy="158401"/>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92" name="Rectangle 189">
            <a:extLst>
              <a:ext uri="{FF2B5EF4-FFF2-40B4-BE49-F238E27FC236}">
                <a16:creationId xmlns:a16="http://schemas.microsoft.com/office/drawing/2014/main" id="{359ED1F6-D224-BB0D-38CD-E3B06C1DAE8D}"/>
              </a:ext>
            </a:extLst>
          </p:cNvPr>
          <p:cNvSpPr/>
          <p:nvPr/>
        </p:nvSpPr>
        <p:spPr>
          <a:xfrm>
            <a:off x="6737357" y="9463087"/>
            <a:ext cx="158401" cy="158401"/>
          </a:xfrm>
          <a:prstGeom prst="rect">
            <a:avLst/>
          </a:prstGeom>
          <a:solidFill>
            <a:schemeClr val="bg1"/>
          </a:solidFill>
          <a:ln>
            <a:solidFill>
              <a:srgbClr val="F14B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24" name="Rectangle 54">
            <a:extLst>
              <a:ext uri="{FF2B5EF4-FFF2-40B4-BE49-F238E27FC236}">
                <a16:creationId xmlns:a16="http://schemas.microsoft.com/office/drawing/2014/main" id="{0782FEC4-CF01-FC67-CDF3-47DF4E97F1C9}"/>
              </a:ext>
            </a:extLst>
          </p:cNvPr>
          <p:cNvSpPr/>
          <p:nvPr/>
        </p:nvSpPr>
        <p:spPr>
          <a:xfrm>
            <a:off x="3717886" y="8240120"/>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25" name="Rectangle 59">
            <a:extLst>
              <a:ext uri="{FF2B5EF4-FFF2-40B4-BE49-F238E27FC236}">
                <a16:creationId xmlns:a16="http://schemas.microsoft.com/office/drawing/2014/main" id="{48E9E40F-ED4F-6ABF-3EE2-F6ECA79B670A}"/>
              </a:ext>
            </a:extLst>
          </p:cNvPr>
          <p:cNvSpPr/>
          <p:nvPr/>
        </p:nvSpPr>
        <p:spPr>
          <a:xfrm>
            <a:off x="3717886" y="8704572"/>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26" name="Rectangle 63">
            <a:extLst>
              <a:ext uri="{FF2B5EF4-FFF2-40B4-BE49-F238E27FC236}">
                <a16:creationId xmlns:a16="http://schemas.microsoft.com/office/drawing/2014/main" id="{01F019CB-CB03-29F2-1D49-E80FE5CE9373}"/>
              </a:ext>
            </a:extLst>
          </p:cNvPr>
          <p:cNvSpPr/>
          <p:nvPr/>
        </p:nvSpPr>
        <p:spPr>
          <a:xfrm>
            <a:off x="3717886" y="9243599"/>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27" name="Rectangle 67">
            <a:extLst>
              <a:ext uri="{FF2B5EF4-FFF2-40B4-BE49-F238E27FC236}">
                <a16:creationId xmlns:a16="http://schemas.microsoft.com/office/drawing/2014/main" id="{7B5B9CDA-D4E3-5EE0-9376-6D00DCE4BBFD}"/>
              </a:ext>
            </a:extLst>
          </p:cNvPr>
          <p:cNvSpPr/>
          <p:nvPr/>
        </p:nvSpPr>
        <p:spPr>
          <a:xfrm>
            <a:off x="3717886" y="9712718"/>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28" name="Rectangle 76">
            <a:extLst>
              <a:ext uri="{FF2B5EF4-FFF2-40B4-BE49-F238E27FC236}">
                <a16:creationId xmlns:a16="http://schemas.microsoft.com/office/drawing/2014/main" id="{3E119828-3A37-184B-2646-8024140CE0A7}"/>
              </a:ext>
            </a:extLst>
          </p:cNvPr>
          <p:cNvSpPr/>
          <p:nvPr/>
        </p:nvSpPr>
        <p:spPr>
          <a:xfrm>
            <a:off x="3717886" y="10189382"/>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62" name="TextBox 10">
            <a:extLst>
              <a:ext uri="{FF2B5EF4-FFF2-40B4-BE49-F238E27FC236}">
                <a16:creationId xmlns:a16="http://schemas.microsoft.com/office/drawing/2014/main" id="{23F67BDC-ADDD-2A38-3D00-052AC2B4C987}"/>
              </a:ext>
            </a:extLst>
          </p:cNvPr>
          <p:cNvSpPr txBox="1"/>
          <p:nvPr/>
        </p:nvSpPr>
        <p:spPr>
          <a:xfrm>
            <a:off x="2548973" y="3192056"/>
            <a:ext cx="574090" cy="397416"/>
          </a:xfrm>
          <a:prstGeom prst="rect">
            <a:avLst/>
          </a:prstGeom>
          <a:noFill/>
        </p:spPr>
        <p:txBody>
          <a:bodyPr wrap="square" rtlCol="0">
            <a:spAutoFit/>
          </a:bodyPr>
          <a:lstStyle/>
          <a:p>
            <a:pPr algn="ctr"/>
            <a:r>
              <a:rPr lang="fi-FI" sz="661">
                <a:latin typeface="Arial" panose="020B0604020202020204" pitchFamily="34" charset="0"/>
                <a:cs typeface="Arial" panose="020B0604020202020204" pitchFamily="34" charset="0"/>
              </a:rPr>
              <a:t>I </a:t>
            </a:r>
            <a:r>
              <a:rPr lang="fi-FI" sz="661" err="1">
                <a:latin typeface="Arial" panose="020B0604020202020204" pitchFamily="34" charset="0"/>
                <a:cs typeface="Arial" panose="020B0604020202020204" pitchFamily="34" charset="0"/>
              </a:rPr>
              <a:t>already</a:t>
            </a:r>
            <a:r>
              <a:rPr lang="fi-FI" sz="661">
                <a:latin typeface="Arial" panose="020B0604020202020204" pitchFamily="34" charset="0"/>
                <a:cs typeface="Arial" panose="020B0604020202020204" pitchFamily="34" charset="0"/>
              </a:rPr>
              <a:t> </a:t>
            </a:r>
            <a:r>
              <a:rPr lang="fi-FI" sz="661" err="1">
                <a:latin typeface="Arial" panose="020B0604020202020204" pitchFamily="34" charset="0"/>
                <a:cs typeface="Arial" panose="020B0604020202020204" pitchFamily="34" charset="0"/>
              </a:rPr>
              <a:t>do</a:t>
            </a:r>
            <a:r>
              <a:rPr lang="fi-FI" sz="661">
                <a:latin typeface="Arial" panose="020B0604020202020204" pitchFamily="34" charset="0"/>
                <a:cs typeface="Arial" panose="020B0604020202020204" pitchFamily="34" charset="0"/>
              </a:rPr>
              <a:t> 
</a:t>
            </a:r>
            <a:r>
              <a:rPr lang="fi-FI" sz="661" err="1">
                <a:latin typeface="Arial" panose="020B0604020202020204" pitchFamily="34" charset="0"/>
                <a:cs typeface="Arial" panose="020B0604020202020204" pitchFamily="34" charset="0"/>
              </a:rPr>
              <a:t>much</a:t>
            </a:r>
            <a:endParaRPr lang="fi-FI" sz="661">
              <a:latin typeface="Arial" panose="020B0604020202020204" pitchFamily="34" charset="0"/>
              <a:cs typeface="Arial" panose="020B0604020202020204" pitchFamily="34" charset="0"/>
            </a:endParaRPr>
          </a:p>
        </p:txBody>
      </p:sp>
      <p:sp>
        <p:nvSpPr>
          <p:cNvPr id="163" name="TextBox 35">
            <a:extLst>
              <a:ext uri="{FF2B5EF4-FFF2-40B4-BE49-F238E27FC236}">
                <a16:creationId xmlns:a16="http://schemas.microsoft.com/office/drawing/2014/main" id="{5DC7727B-0EE8-E821-47F6-895092E703BA}"/>
              </a:ext>
            </a:extLst>
          </p:cNvPr>
          <p:cNvSpPr txBox="1"/>
          <p:nvPr/>
        </p:nvSpPr>
        <p:spPr>
          <a:xfrm>
            <a:off x="3312576" y="3153488"/>
            <a:ext cx="886174" cy="397416"/>
          </a:xfrm>
          <a:prstGeom prst="rect">
            <a:avLst/>
          </a:prstGeom>
          <a:noFill/>
        </p:spPr>
        <p:txBody>
          <a:bodyPr wrap="square" rtlCol="0">
            <a:spAutoFit/>
          </a:bodyPr>
          <a:lstStyle/>
          <a:p>
            <a:pPr algn="ctr"/>
            <a:r>
              <a:rPr lang="en-US" sz="661">
                <a:latin typeface="Arial" panose="020B0604020202020204" pitchFamily="34" charset="0"/>
                <a:cs typeface="Arial" panose="020B0604020202020204" pitchFamily="34" charset="0"/>
              </a:rPr>
              <a:t>I would like to 
do 
more</a:t>
            </a:r>
            <a:endParaRPr lang="fi-FI" sz="661">
              <a:latin typeface="Arial" panose="020B0604020202020204" pitchFamily="34" charset="0"/>
              <a:cs typeface="Arial" panose="020B0604020202020204" pitchFamily="34" charset="0"/>
            </a:endParaRPr>
          </a:p>
        </p:txBody>
      </p:sp>
      <p:sp>
        <p:nvSpPr>
          <p:cNvPr id="164" name="Rectangle 36">
            <a:extLst>
              <a:ext uri="{FF2B5EF4-FFF2-40B4-BE49-F238E27FC236}">
                <a16:creationId xmlns:a16="http://schemas.microsoft.com/office/drawing/2014/main" id="{D692F607-B687-4ADA-0F98-4BE553518B36}"/>
              </a:ext>
            </a:extLst>
          </p:cNvPr>
          <p:cNvSpPr/>
          <p:nvPr/>
        </p:nvSpPr>
        <p:spPr>
          <a:xfrm>
            <a:off x="3214151" y="362931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65" name="Rectangle 37">
            <a:extLst>
              <a:ext uri="{FF2B5EF4-FFF2-40B4-BE49-F238E27FC236}">
                <a16:creationId xmlns:a16="http://schemas.microsoft.com/office/drawing/2014/main" id="{59A132FC-EAE9-EDD6-0CA8-E875CE37CA91}"/>
              </a:ext>
            </a:extLst>
          </p:cNvPr>
          <p:cNvSpPr/>
          <p:nvPr/>
        </p:nvSpPr>
        <p:spPr>
          <a:xfrm>
            <a:off x="2757256" y="362931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66" name="Rectangle 38">
            <a:extLst>
              <a:ext uri="{FF2B5EF4-FFF2-40B4-BE49-F238E27FC236}">
                <a16:creationId xmlns:a16="http://schemas.microsoft.com/office/drawing/2014/main" id="{47F98F30-B79C-F8E5-780D-82AB1B4FAB2C}"/>
              </a:ext>
            </a:extLst>
          </p:cNvPr>
          <p:cNvSpPr/>
          <p:nvPr/>
        </p:nvSpPr>
        <p:spPr>
          <a:xfrm>
            <a:off x="3671046" y="362931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67" name="TextBox 44">
            <a:extLst>
              <a:ext uri="{FF2B5EF4-FFF2-40B4-BE49-F238E27FC236}">
                <a16:creationId xmlns:a16="http://schemas.microsoft.com/office/drawing/2014/main" id="{AA5239CA-BF6E-6CC7-3E4F-2570EFE769F4}"/>
              </a:ext>
            </a:extLst>
          </p:cNvPr>
          <p:cNvSpPr txBox="1"/>
          <p:nvPr/>
        </p:nvSpPr>
        <p:spPr>
          <a:xfrm>
            <a:off x="2938344" y="3152437"/>
            <a:ext cx="730275" cy="397416"/>
          </a:xfrm>
          <a:prstGeom prst="rect">
            <a:avLst/>
          </a:prstGeom>
          <a:noFill/>
        </p:spPr>
        <p:txBody>
          <a:bodyPr wrap="square" rtlCol="0">
            <a:spAutoFit/>
          </a:bodyPr>
          <a:lstStyle/>
          <a:p>
            <a:pPr algn="ctr"/>
            <a:r>
              <a:rPr lang="fi-FI" sz="661">
                <a:latin typeface="Arial" panose="020B0604020202020204" pitchFamily="34" charset="0"/>
                <a:cs typeface="Arial" panose="020B0604020202020204" pitchFamily="34" charset="0"/>
              </a:rPr>
              <a:t>I </a:t>
            </a:r>
            <a:r>
              <a:rPr lang="fi-FI" sz="661" err="1">
                <a:latin typeface="Arial" panose="020B0604020202020204" pitchFamily="34" charset="0"/>
                <a:cs typeface="Arial" panose="020B0604020202020204" pitchFamily="34" charset="0"/>
              </a:rPr>
              <a:t>do</a:t>
            </a:r>
            <a:r>
              <a:rPr lang="fi-FI" sz="661">
                <a:latin typeface="Arial" panose="020B0604020202020204" pitchFamily="34" charset="0"/>
                <a:cs typeface="Arial" panose="020B0604020202020204" pitchFamily="34" charset="0"/>
              </a:rPr>
              <a:t>
Some 
</a:t>
            </a:r>
            <a:r>
              <a:rPr lang="fi-FI" sz="661" err="1">
                <a:latin typeface="Arial" panose="020B0604020202020204" pitchFamily="34" charset="0"/>
                <a:cs typeface="Arial" panose="020B0604020202020204" pitchFamily="34" charset="0"/>
              </a:rPr>
              <a:t>amount</a:t>
            </a:r>
            <a:endParaRPr lang="fi-FI" sz="661">
              <a:latin typeface="Arial" panose="020B0604020202020204" pitchFamily="34" charset="0"/>
              <a:cs typeface="Arial" panose="020B0604020202020204" pitchFamily="34" charset="0"/>
            </a:endParaRPr>
          </a:p>
        </p:txBody>
      </p:sp>
      <p:sp>
        <p:nvSpPr>
          <p:cNvPr id="168" name="Rectangle 51">
            <a:extLst>
              <a:ext uri="{FF2B5EF4-FFF2-40B4-BE49-F238E27FC236}">
                <a16:creationId xmlns:a16="http://schemas.microsoft.com/office/drawing/2014/main" id="{4EB2B03E-7E95-6EEB-1483-06DB3D4F323A}"/>
              </a:ext>
            </a:extLst>
          </p:cNvPr>
          <p:cNvSpPr/>
          <p:nvPr/>
        </p:nvSpPr>
        <p:spPr>
          <a:xfrm>
            <a:off x="3217532" y="4098435"/>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69" name="Rectangle 52">
            <a:extLst>
              <a:ext uri="{FF2B5EF4-FFF2-40B4-BE49-F238E27FC236}">
                <a16:creationId xmlns:a16="http://schemas.microsoft.com/office/drawing/2014/main" id="{7FDEA427-8BBB-8402-8EED-C80D094172C5}"/>
              </a:ext>
            </a:extLst>
          </p:cNvPr>
          <p:cNvSpPr/>
          <p:nvPr/>
        </p:nvSpPr>
        <p:spPr>
          <a:xfrm>
            <a:off x="2764015" y="4098435"/>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0" name="Rectangle 54">
            <a:extLst>
              <a:ext uri="{FF2B5EF4-FFF2-40B4-BE49-F238E27FC236}">
                <a16:creationId xmlns:a16="http://schemas.microsoft.com/office/drawing/2014/main" id="{650F770E-AC54-878D-FC21-E055155A0931}"/>
              </a:ext>
            </a:extLst>
          </p:cNvPr>
          <p:cNvSpPr/>
          <p:nvPr/>
        </p:nvSpPr>
        <p:spPr>
          <a:xfrm>
            <a:off x="3671046" y="4098435"/>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1" name="Rectangle 57">
            <a:extLst>
              <a:ext uri="{FF2B5EF4-FFF2-40B4-BE49-F238E27FC236}">
                <a16:creationId xmlns:a16="http://schemas.microsoft.com/office/drawing/2014/main" id="{69F9324B-D095-B902-0D1C-A9B267839BF9}"/>
              </a:ext>
            </a:extLst>
          </p:cNvPr>
          <p:cNvSpPr/>
          <p:nvPr/>
        </p:nvSpPr>
        <p:spPr>
          <a:xfrm>
            <a:off x="3217532" y="4562887"/>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2" name="Rectangle 58">
            <a:extLst>
              <a:ext uri="{FF2B5EF4-FFF2-40B4-BE49-F238E27FC236}">
                <a16:creationId xmlns:a16="http://schemas.microsoft.com/office/drawing/2014/main" id="{5AC1A3A1-4AB5-7788-AC04-2B00AE41C444}"/>
              </a:ext>
            </a:extLst>
          </p:cNvPr>
          <p:cNvSpPr/>
          <p:nvPr/>
        </p:nvSpPr>
        <p:spPr>
          <a:xfrm>
            <a:off x="2757256" y="4562887"/>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3" name="Rectangle 59">
            <a:extLst>
              <a:ext uri="{FF2B5EF4-FFF2-40B4-BE49-F238E27FC236}">
                <a16:creationId xmlns:a16="http://schemas.microsoft.com/office/drawing/2014/main" id="{E991AC9E-DDAA-D629-8190-9ABC82E0AD0C}"/>
              </a:ext>
            </a:extLst>
          </p:cNvPr>
          <p:cNvSpPr/>
          <p:nvPr/>
        </p:nvSpPr>
        <p:spPr>
          <a:xfrm>
            <a:off x="3671046" y="4562887"/>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4" name="Rectangle 61">
            <a:extLst>
              <a:ext uri="{FF2B5EF4-FFF2-40B4-BE49-F238E27FC236}">
                <a16:creationId xmlns:a16="http://schemas.microsoft.com/office/drawing/2014/main" id="{CB5B00C4-A1C8-540A-3795-06155729912B}"/>
              </a:ext>
            </a:extLst>
          </p:cNvPr>
          <p:cNvSpPr/>
          <p:nvPr/>
        </p:nvSpPr>
        <p:spPr>
          <a:xfrm>
            <a:off x="3217532" y="5101914"/>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5" name="Rectangle 62">
            <a:extLst>
              <a:ext uri="{FF2B5EF4-FFF2-40B4-BE49-F238E27FC236}">
                <a16:creationId xmlns:a16="http://schemas.microsoft.com/office/drawing/2014/main" id="{D3145881-F48D-C5C5-C82D-06F3F3D2B731}"/>
              </a:ext>
            </a:extLst>
          </p:cNvPr>
          <p:cNvSpPr/>
          <p:nvPr/>
        </p:nvSpPr>
        <p:spPr>
          <a:xfrm>
            <a:off x="2764015" y="5101914"/>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6" name="Rectangle 63">
            <a:extLst>
              <a:ext uri="{FF2B5EF4-FFF2-40B4-BE49-F238E27FC236}">
                <a16:creationId xmlns:a16="http://schemas.microsoft.com/office/drawing/2014/main" id="{8A64A655-54AF-7DC9-087E-23FF17D4A312}"/>
              </a:ext>
            </a:extLst>
          </p:cNvPr>
          <p:cNvSpPr/>
          <p:nvPr/>
        </p:nvSpPr>
        <p:spPr>
          <a:xfrm>
            <a:off x="3671046" y="5101914"/>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7" name="Rectangle 65">
            <a:extLst>
              <a:ext uri="{FF2B5EF4-FFF2-40B4-BE49-F238E27FC236}">
                <a16:creationId xmlns:a16="http://schemas.microsoft.com/office/drawing/2014/main" id="{061D1E24-1D32-E17D-17D6-DB503F805D87}"/>
              </a:ext>
            </a:extLst>
          </p:cNvPr>
          <p:cNvSpPr/>
          <p:nvPr/>
        </p:nvSpPr>
        <p:spPr>
          <a:xfrm>
            <a:off x="3217532" y="5571033"/>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8" name="Rectangle 66">
            <a:extLst>
              <a:ext uri="{FF2B5EF4-FFF2-40B4-BE49-F238E27FC236}">
                <a16:creationId xmlns:a16="http://schemas.microsoft.com/office/drawing/2014/main" id="{E3F5355F-A7BE-CBF1-1653-A229033ED2ED}"/>
              </a:ext>
            </a:extLst>
          </p:cNvPr>
          <p:cNvSpPr/>
          <p:nvPr/>
        </p:nvSpPr>
        <p:spPr>
          <a:xfrm>
            <a:off x="2757256" y="5571033"/>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79" name="Rectangle 67">
            <a:extLst>
              <a:ext uri="{FF2B5EF4-FFF2-40B4-BE49-F238E27FC236}">
                <a16:creationId xmlns:a16="http://schemas.microsoft.com/office/drawing/2014/main" id="{0AF27F3C-452A-7DCC-92D8-6BEE73EFCC45}"/>
              </a:ext>
            </a:extLst>
          </p:cNvPr>
          <p:cNvSpPr/>
          <p:nvPr/>
        </p:nvSpPr>
        <p:spPr>
          <a:xfrm>
            <a:off x="3671046" y="5571033"/>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80" name="Rectangle 74">
            <a:extLst>
              <a:ext uri="{FF2B5EF4-FFF2-40B4-BE49-F238E27FC236}">
                <a16:creationId xmlns:a16="http://schemas.microsoft.com/office/drawing/2014/main" id="{F7D3D6D4-5884-DD2C-1D06-B41C77AE9FDC}"/>
              </a:ext>
            </a:extLst>
          </p:cNvPr>
          <p:cNvSpPr/>
          <p:nvPr/>
        </p:nvSpPr>
        <p:spPr>
          <a:xfrm>
            <a:off x="3217532" y="604769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81" name="Rectangle 75">
            <a:extLst>
              <a:ext uri="{FF2B5EF4-FFF2-40B4-BE49-F238E27FC236}">
                <a16:creationId xmlns:a16="http://schemas.microsoft.com/office/drawing/2014/main" id="{A2F76387-BE7F-BCDF-C15B-E02FA317CF3D}"/>
              </a:ext>
            </a:extLst>
          </p:cNvPr>
          <p:cNvSpPr/>
          <p:nvPr/>
        </p:nvSpPr>
        <p:spPr>
          <a:xfrm>
            <a:off x="2754407" y="604769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82" name="Rectangle 76">
            <a:extLst>
              <a:ext uri="{FF2B5EF4-FFF2-40B4-BE49-F238E27FC236}">
                <a16:creationId xmlns:a16="http://schemas.microsoft.com/office/drawing/2014/main" id="{1CF6E673-8882-D5BF-B4E7-0814D3F216BE}"/>
              </a:ext>
            </a:extLst>
          </p:cNvPr>
          <p:cNvSpPr/>
          <p:nvPr/>
        </p:nvSpPr>
        <p:spPr>
          <a:xfrm>
            <a:off x="3671046" y="6047696"/>
            <a:ext cx="158401" cy="156850"/>
          </a:xfrm>
          <a:prstGeom prst="rect">
            <a:avLst/>
          </a:prstGeom>
          <a:solidFill>
            <a:schemeClr val="bg1"/>
          </a:solidFill>
          <a:ln>
            <a:solidFill>
              <a:srgbClr val="5C99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209"/>
          </a:p>
        </p:txBody>
      </p:sp>
      <p:sp>
        <p:nvSpPr>
          <p:cNvPr id="194" name="TextBox 152">
            <a:extLst>
              <a:ext uri="{FF2B5EF4-FFF2-40B4-BE49-F238E27FC236}">
                <a16:creationId xmlns:a16="http://schemas.microsoft.com/office/drawing/2014/main" id="{0CD88690-7E5E-FB1C-912D-60BCF5660199}"/>
              </a:ext>
            </a:extLst>
          </p:cNvPr>
          <p:cNvSpPr txBox="1"/>
          <p:nvPr/>
        </p:nvSpPr>
        <p:spPr>
          <a:xfrm>
            <a:off x="4201322" y="5901621"/>
            <a:ext cx="2417541" cy="381233"/>
          </a:xfrm>
          <a:prstGeom prst="rect">
            <a:avLst/>
          </a:prstGeom>
          <a:noFill/>
        </p:spPr>
        <p:txBody>
          <a:bodyPr wrap="square" lIns="100687" tIns="50343" rIns="100687" bIns="50343" rtlCol="0" anchor="t">
            <a:spAutoFit/>
          </a:bodyPr>
          <a:lstStyle/>
          <a:p>
            <a:pPr defTabSz="818050">
              <a:lnSpc>
                <a:spcPct val="107000"/>
              </a:lnSpc>
              <a:defRPr/>
            </a:pPr>
            <a:r>
              <a:rPr lang="en-US" sz="881" kern="100">
                <a:solidFill>
                  <a:prstClr val="black"/>
                </a:solidFill>
                <a:latin typeface="Arial"/>
                <a:cs typeface="Arial"/>
              </a:rPr>
              <a:t>I tried to overtalk, persuade or pressure the client to change.</a:t>
            </a:r>
            <a:endParaRPr lang="fi-FI" sz="881" kern="100">
              <a:solidFill>
                <a:prstClr val="black"/>
              </a:solidFill>
              <a:latin typeface="Arial"/>
              <a:cs typeface="Arial"/>
            </a:endParaRPr>
          </a:p>
        </p:txBody>
      </p:sp>
      <p:sp>
        <p:nvSpPr>
          <p:cNvPr id="7" name="TextBox 141">
            <a:extLst>
              <a:ext uri="{FF2B5EF4-FFF2-40B4-BE49-F238E27FC236}">
                <a16:creationId xmlns:a16="http://schemas.microsoft.com/office/drawing/2014/main" id="{380EF403-934D-4A93-54F3-B957098550BF}"/>
              </a:ext>
            </a:extLst>
          </p:cNvPr>
          <p:cNvSpPr txBox="1"/>
          <p:nvPr/>
        </p:nvSpPr>
        <p:spPr>
          <a:xfrm>
            <a:off x="6403472" y="7294773"/>
            <a:ext cx="679362" cy="295722"/>
          </a:xfrm>
          <a:prstGeom prst="rect">
            <a:avLst/>
          </a:prstGeom>
          <a:noFill/>
        </p:spPr>
        <p:txBody>
          <a:bodyPr wrap="square" rtlCol="0">
            <a:spAutoFit/>
          </a:bodyPr>
          <a:lstStyle/>
          <a:p>
            <a:pPr algn="ctr"/>
            <a:r>
              <a:rPr lang="en-US" sz="661">
                <a:latin typeface="Arial" panose="020B0604020202020204" pitchFamily="34" charset="0"/>
                <a:cs typeface="Arial" panose="020B0604020202020204" pitchFamily="34" charset="0"/>
              </a:rPr>
              <a:t>I do and could reduce</a:t>
            </a:r>
            <a:endParaRPr lang="fi-FI" sz="661">
              <a:latin typeface="Arial" panose="020B0604020202020204" pitchFamily="34" charset="0"/>
              <a:cs typeface="Arial" panose="020B0604020202020204" pitchFamily="34" charset="0"/>
            </a:endParaRPr>
          </a:p>
        </p:txBody>
      </p:sp>
      <p:sp>
        <p:nvSpPr>
          <p:cNvPr id="12" name="TextBox 10">
            <a:extLst>
              <a:ext uri="{FF2B5EF4-FFF2-40B4-BE49-F238E27FC236}">
                <a16:creationId xmlns:a16="http://schemas.microsoft.com/office/drawing/2014/main" id="{77A4B790-1174-1BE5-E221-48740F1A1DCF}"/>
              </a:ext>
            </a:extLst>
          </p:cNvPr>
          <p:cNvSpPr txBox="1"/>
          <p:nvPr/>
        </p:nvSpPr>
        <p:spPr>
          <a:xfrm>
            <a:off x="2572736" y="7344920"/>
            <a:ext cx="574090" cy="397416"/>
          </a:xfrm>
          <a:prstGeom prst="rect">
            <a:avLst/>
          </a:prstGeom>
          <a:noFill/>
        </p:spPr>
        <p:txBody>
          <a:bodyPr wrap="square" rtlCol="0">
            <a:spAutoFit/>
          </a:bodyPr>
          <a:lstStyle/>
          <a:p>
            <a:pPr algn="ctr"/>
            <a:r>
              <a:rPr lang="fi-FI" sz="661">
                <a:latin typeface="Arial" panose="020B0604020202020204" pitchFamily="34" charset="0"/>
                <a:cs typeface="Arial" panose="020B0604020202020204" pitchFamily="34" charset="0"/>
              </a:rPr>
              <a:t>I </a:t>
            </a:r>
            <a:r>
              <a:rPr lang="fi-FI" sz="661" err="1">
                <a:latin typeface="Arial" panose="020B0604020202020204" pitchFamily="34" charset="0"/>
                <a:cs typeface="Arial" panose="020B0604020202020204" pitchFamily="34" charset="0"/>
              </a:rPr>
              <a:t>already</a:t>
            </a:r>
            <a:r>
              <a:rPr lang="fi-FI" sz="661">
                <a:latin typeface="Arial" panose="020B0604020202020204" pitchFamily="34" charset="0"/>
                <a:cs typeface="Arial" panose="020B0604020202020204" pitchFamily="34" charset="0"/>
              </a:rPr>
              <a:t> </a:t>
            </a:r>
            <a:r>
              <a:rPr lang="fi-FI" sz="661" err="1">
                <a:latin typeface="Arial" panose="020B0604020202020204" pitchFamily="34" charset="0"/>
                <a:cs typeface="Arial" panose="020B0604020202020204" pitchFamily="34" charset="0"/>
              </a:rPr>
              <a:t>do</a:t>
            </a:r>
            <a:r>
              <a:rPr lang="fi-FI" sz="661">
                <a:latin typeface="Arial" panose="020B0604020202020204" pitchFamily="34" charset="0"/>
                <a:cs typeface="Arial" panose="020B0604020202020204" pitchFamily="34" charset="0"/>
              </a:rPr>
              <a:t> 
</a:t>
            </a:r>
            <a:r>
              <a:rPr lang="fi-FI" sz="661" err="1">
                <a:latin typeface="Arial" panose="020B0604020202020204" pitchFamily="34" charset="0"/>
                <a:cs typeface="Arial" panose="020B0604020202020204" pitchFamily="34" charset="0"/>
              </a:rPr>
              <a:t>much</a:t>
            </a:r>
            <a:endParaRPr lang="fi-FI" sz="661">
              <a:latin typeface="Arial" panose="020B0604020202020204" pitchFamily="34" charset="0"/>
              <a:cs typeface="Arial" panose="020B0604020202020204" pitchFamily="34" charset="0"/>
            </a:endParaRPr>
          </a:p>
        </p:txBody>
      </p:sp>
      <p:sp>
        <p:nvSpPr>
          <p:cNvPr id="14" name="TextBox 44">
            <a:extLst>
              <a:ext uri="{FF2B5EF4-FFF2-40B4-BE49-F238E27FC236}">
                <a16:creationId xmlns:a16="http://schemas.microsoft.com/office/drawing/2014/main" id="{58C9882C-54B7-C351-9B53-EF5227C64BCA}"/>
              </a:ext>
            </a:extLst>
          </p:cNvPr>
          <p:cNvSpPr txBox="1"/>
          <p:nvPr/>
        </p:nvSpPr>
        <p:spPr>
          <a:xfrm>
            <a:off x="2938343" y="7359763"/>
            <a:ext cx="730275" cy="397416"/>
          </a:xfrm>
          <a:prstGeom prst="rect">
            <a:avLst/>
          </a:prstGeom>
          <a:noFill/>
        </p:spPr>
        <p:txBody>
          <a:bodyPr wrap="square" rtlCol="0">
            <a:spAutoFit/>
          </a:bodyPr>
          <a:lstStyle/>
          <a:p>
            <a:pPr algn="ctr"/>
            <a:r>
              <a:rPr lang="fi-FI" sz="661">
                <a:latin typeface="Arial" panose="020B0604020202020204" pitchFamily="34" charset="0"/>
                <a:cs typeface="Arial" panose="020B0604020202020204" pitchFamily="34" charset="0"/>
              </a:rPr>
              <a:t>I </a:t>
            </a:r>
            <a:r>
              <a:rPr lang="fi-FI" sz="661" err="1">
                <a:latin typeface="Arial" panose="020B0604020202020204" pitchFamily="34" charset="0"/>
                <a:cs typeface="Arial" panose="020B0604020202020204" pitchFamily="34" charset="0"/>
              </a:rPr>
              <a:t>do</a:t>
            </a:r>
            <a:r>
              <a:rPr lang="fi-FI" sz="661">
                <a:latin typeface="Arial" panose="020B0604020202020204" pitchFamily="34" charset="0"/>
                <a:cs typeface="Arial" panose="020B0604020202020204" pitchFamily="34" charset="0"/>
              </a:rPr>
              <a:t>
Some 
</a:t>
            </a:r>
            <a:r>
              <a:rPr lang="fi-FI" sz="661" err="1">
                <a:latin typeface="Arial" panose="020B0604020202020204" pitchFamily="34" charset="0"/>
                <a:cs typeface="Arial" panose="020B0604020202020204" pitchFamily="34" charset="0"/>
              </a:rPr>
              <a:t>amount</a:t>
            </a:r>
            <a:endParaRPr lang="fi-FI" sz="661">
              <a:latin typeface="Arial" panose="020B0604020202020204" pitchFamily="34" charset="0"/>
              <a:cs typeface="Arial" panose="020B0604020202020204" pitchFamily="34" charset="0"/>
            </a:endParaRPr>
          </a:p>
        </p:txBody>
      </p:sp>
      <p:sp>
        <p:nvSpPr>
          <p:cNvPr id="15" name="TextBox 35">
            <a:extLst>
              <a:ext uri="{FF2B5EF4-FFF2-40B4-BE49-F238E27FC236}">
                <a16:creationId xmlns:a16="http://schemas.microsoft.com/office/drawing/2014/main" id="{89293F7B-2313-AEF8-1382-8E36DDDB38C0}"/>
              </a:ext>
            </a:extLst>
          </p:cNvPr>
          <p:cNvSpPr txBox="1"/>
          <p:nvPr/>
        </p:nvSpPr>
        <p:spPr>
          <a:xfrm>
            <a:off x="3326373" y="7369860"/>
            <a:ext cx="886174" cy="397416"/>
          </a:xfrm>
          <a:prstGeom prst="rect">
            <a:avLst/>
          </a:prstGeom>
          <a:noFill/>
        </p:spPr>
        <p:txBody>
          <a:bodyPr wrap="square" rtlCol="0">
            <a:spAutoFit/>
          </a:bodyPr>
          <a:lstStyle/>
          <a:p>
            <a:pPr algn="ctr"/>
            <a:r>
              <a:rPr lang="en-US" sz="661">
                <a:latin typeface="Arial" panose="020B0604020202020204" pitchFamily="34" charset="0"/>
                <a:cs typeface="Arial" panose="020B0604020202020204" pitchFamily="34" charset="0"/>
              </a:rPr>
              <a:t>I would like to 
do 
more</a:t>
            </a:r>
            <a:endParaRPr lang="fi-FI" sz="66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8822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Diagonal Corners Rounded 8">
            <a:extLst>
              <a:ext uri="{FF2B5EF4-FFF2-40B4-BE49-F238E27FC236}">
                <a16:creationId xmlns:a16="http://schemas.microsoft.com/office/drawing/2014/main" id="{712A3E6F-0B32-71DD-BEFB-6220166FC977}"/>
              </a:ext>
            </a:extLst>
          </p:cNvPr>
          <p:cNvSpPr/>
          <p:nvPr/>
        </p:nvSpPr>
        <p:spPr>
          <a:xfrm>
            <a:off x="572938" y="1294842"/>
            <a:ext cx="6629699" cy="8085025"/>
          </a:xfrm>
          <a:prstGeom prst="round2DiagRect">
            <a:avLst>
              <a:gd name="adj1" fmla="val 10241"/>
              <a:gd name="adj2" fmla="val 0"/>
            </a:avLst>
          </a:prstGeom>
          <a:solidFill>
            <a:schemeClr val="bg1"/>
          </a:solidFill>
          <a:ln>
            <a:solidFill>
              <a:srgbClr val="BDD7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50343" rIns="100687" bIns="50343" rtlCol="0" anchor="t"/>
          <a:lstStyle/>
          <a:p>
            <a:pPr marL="251460" indent="-251460" defTabSz="1006903">
              <a:spcBef>
                <a:spcPts val="130"/>
              </a:spcBef>
              <a:spcAft>
                <a:spcPts val="130"/>
              </a:spcAft>
              <a:buFontTx/>
              <a:buAutoNum type="arabicPeriod"/>
              <a:defRPr/>
            </a:pPr>
            <a:r>
              <a:rPr lang="fi-FI" sz="1100" dirty="0">
                <a:latin typeface="Arial"/>
                <a:cs typeface="Arial"/>
              </a:rPr>
              <a:t>ajan, havainnoi missä määrin käytät avoimia tai suljettuja kysymyksiä </a:t>
            </a:r>
            <a:r>
              <a:rPr lang="fi-FI" sz="1100" dirty="0" err="1">
                <a:latin typeface="Arial"/>
                <a:cs typeface="Arial"/>
              </a:rPr>
              <a:t>tarkoituks</a:t>
            </a:r>
            <a:endParaRPr lang="fi-FI" sz="1100" dirty="0">
              <a:solidFill>
                <a:prstClr val="black"/>
              </a:solidFill>
              <a:latin typeface="Arial"/>
              <a:cs typeface="Arial"/>
            </a:endParaRPr>
          </a:p>
          <a:p>
            <a:pPr defTabSz="1006903">
              <a:spcBef>
                <a:spcPts val="130"/>
              </a:spcBef>
              <a:spcAft>
                <a:spcPts val="130"/>
              </a:spcAft>
              <a:defRPr/>
            </a:pPr>
            <a:r>
              <a:rPr lang="en-US" sz="1200" dirty="0">
                <a:solidFill>
                  <a:prstClr val="black"/>
                </a:solidFill>
                <a:latin typeface="Arial"/>
                <a:cs typeface="Arial"/>
              </a:rPr>
              <a:t>First peer group meeting (practice week 2)</a:t>
            </a:r>
          </a:p>
          <a:p>
            <a:pPr defTabSz="1006903">
              <a:spcBef>
                <a:spcPts val="130"/>
              </a:spcBef>
              <a:spcAft>
                <a:spcPts val="130"/>
              </a:spcAft>
              <a:defRPr/>
            </a:pPr>
            <a:endParaRPr lang="fi-FI" sz="1100" dirty="0">
              <a:solidFill>
                <a:prstClr val="black"/>
              </a:solidFill>
              <a:latin typeface="Arial"/>
              <a:cs typeface="Arial"/>
            </a:endParaRPr>
          </a:p>
          <a:p>
            <a:pPr marL="197485" defTabSz="1006903">
              <a:spcBef>
                <a:spcPts val="130"/>
              </a:spcBef>
              <a:spcAft>
                <a:spcPts val="130"/>
              </a:spcAft>
              <a:defRPr/>
            </a:pPr>
            <a:r>
              <a:rPr lang="en-US" sz="1100" b="1" dirty="0">
                <a:solidFill>
                  <a:srgbClr val="000000"/>
                </a:solidFill>
                <a:latin typeface="Arial"/>
                <a:cs typeface="Arial"/>
              </a:rPr>
              <a:t>Discuss how self-training is going. Reflect on your experiences using the self-training templates. Discuss the following questions. We will come back to your answers during the training days!</a:t>
            </a:r>
          </a:p>
          <a:p>
            <a:pPr marL="197485" defTabSz="1006903">
              <a:spcBef>
                <a:spcPts val="130"/>
              </a:spcBef>
              <a:spcAft>
                <a:spcPts val="130"/>
              </a:spcAft>
              <a:defRPr/>
            </a:pPr>
            <a:endParaRPr lang="fi-FI" sz="1100" b="1" dirty="0">
              <a:solidFill>
                <a:srgbClr val="000000"/>
              </a:solidFill>
              <a:latin typeface="Arial"/>
              <a:cs typeface="Arial"/>
            </a:endParaRPr>
          </a:p>
          <a:p>
            <a:pPr marL="197485" defTabSz="1006903">
              <a:spcBef>
                <a:spcPts val="130"/>
              </a:spcBef>
              <a:spcAft>
                <a:spcPts val="130"/>
              </a:spcAft>
              <a:defRPr/>
            </a:pPr>
            <a:r>
              <a:rPr lang="en-US" sz="1100" b="1" dirty="0">
                <a:solidFill>
                  <a:srgbClr val="000000"/>
                </a:solidFill>
                <a:latin typeface="Arial"/>
                <a:cs typeface="Arial"/>
              </a:rPr>
              <a:t>Start by taking 5 minutes to think about and/or complete the assessment part of your chosen self-training template(s). Then, think about the following topics:</a:t>
            </a:r>
            <a:br>
              <a:rPr lang="fi-FI" sz="1100" dirty="0">
                <a:latin typeface="Arial"/>
                <a:cs typeface="Arial"/>
              </a:rPr>
            </a:br>
            <a:endParaRPr lang="fi-FI" sz="1100" dirty="0">
              <a:solidFill>
                <a:srgbClr val="000000"/>
              </a:solidFill>
              <a:latin typeface="Arial"/>
              <a:cs typeface="Arial"/>
            </a:endParaRPr>
          </a:p>
          <a:p>
            <a:pPr marL="426720" indent="-228600" defTabSz="1006903">
              <a:spcBef>
                <a:spcPts val="150"/>
              </a:spcBef>
              <a:spcAft>
                <a:spcPts val="150"/>
              </a:spcAft>
              <a:buFont typeface="+mj-lt"/>
              <a:buAutoNum type="arabicPeriod"/>
              <a:defRPr/>
            </a:pPr>
            <a:r>
              <a:rPr lang="en-US" sz="1100" dirty="0">
                <a:solidFill>
                  <a:srgbClr val="000000"/>
                </a:solidFill>
                <a:latin typeface="Arial"/>
                <a:cs typeface="Arial"/>
              </a:rPr>
              <a:t>How did you use open-ended questions and reflections? Consider the situations in which it was easy to use the skills, as well as those in which they were difficult. What made it difficult to use the skills, and how could these things be influenced?</a:t>
            </a:r>
            <a:br>
              <a:rPr lang="en-US" sz="1100" dirty="0">
                <a:solidFill>
                  <a:srgbClr val="000000"/>
                </a:solidFill>
                <a:latin typeface="Arial"/>
                <a:cs typeface="Arial"/>
              </a:rPr>
            </a:br>
            <a:r>
              <a:rPr lang="en-US" sz="1100" dirty="0">
                <a:solidFill>
                  <a:srgbClr val="000000"/>
                </a:solidFill>
                <a:latin typeface="Arial"/>
                <a:cs typeface="Arial"/>
              </a:rPr>
              <a:t>Fill in the three issues that contributed to the difficulty, as well as possible solutions.</a:t>
            </a:r>
          </a:p>
          <a:p>
            <a:pPr marL="287655" defTabSz="1006903">
              <a:spcBef>
                <a:spcPts val="150"/>
              </a:spcBef>
              <a:spcAft>
                <a:spcPts val="150"/>
              </a:spcAft>
              <a:defRPr/>
            </a:pPr>
            <a:endParaRPr lang="fi-FI" sz="1100" dirty="0">
              <a:solidFill>
                <a:srgbClr val="000000"/>
              </a:solidFill>
              <a:latin typeface="Arial"/>
              <a:cs typeface="Arial"/>
            </a:endParaRPr>
          </a:p>
          <a:p>
            <a:pPr marL="287655" defTabSz="1006903">
              <a:spcBef>
                <a:spcPts val="150"/>
              </a:spcBef>
              <a:spcAft>
                <a:spcPts val="150"/>
              </a:spcAft>
              <a:defRPr/>
            </a:pPr>
            <a:r>
              <a:rPr lang="fi-FI" sz="1100" dirty="0">
                <a:solidFill>
                  <a:srgbClr val="000000"/>
                </a:solidFill>
                <a:latin typeface="Arial"/>
                <a:cs typeface="Arial"/>
              </a:rPr>
              <a:t>          1. Challenge:		    </a:t>
            </a:r>
            <a:r>
              <a:rPr lang="fi-FI" sz="1100" dirty="0" err="1">
                <a:solidFill>
                  <a:srgbClr val="000000"/>
                </a:solidFill>
                <a:latin typeface="Arial"/>
                <a:cs typeface="Arial"/>
              </a:rPr>
              <a:t>Possible</a:t>
            </a:r>
            <a:r>
              <a:rPr lang="fi-FI" sz="1100" dirty="0">
                <a:solidFill>
                  <a:srgbClr val="000000"/>
                </a:solidFill>
                <a:latin typeface="Arial"/>
                <a:cs typeface="Arial"/>
              </a:rPr>
              <a:t> </a:t>
            </a:r>
            <a:r>
              <a:rPr lang="fi-FI" sz="1100" dirty="0" err="1">
                <a:solidFill>
                  <a:srgbClr val="000000"/>
                </a:solidFill>
                <a:latin typeface="Arial"/>
                <a:cs typeface="Arial"/>
              </a:rPr>
              <a:t>solution</a:t>
            </a:r>
            <a:r>
              <a:rPr lang="fi-FI" sz="1100" dirty="0">
                <a:solidFill>
                  <a:srgbClr val="000000"/>
                </a:solidFill>
                <a:latin typeface="Arial"/>
                <a:cs typeface="Arial"/>
              </a:rPr>
              <a:t>:</a:t>
            </a:r>
            <a:br>
              <a:rPr lang="fi-FI" sz="1100" dirty="0">
                <a:latin typeface="Arial"/>
                <a:cs typeface="Arial"/>
              </a:rPr>
            </a:br>
            <a:endParaRPr lang="fi-FI" sz="1100" dirty="0">
              <a:latin typeface="Arial"/>
              <a:cs typeface="Arial"/>
            </a:endParaRPr>
          </a:p>
          <a:p>
            <a:pPr marL="287655" defTabSz="1006903">
              <a:spcBef>
                <a:spcPts val="150"/>
              </a:spcBef>
              <a:spcAft>
                <a:spcPts val="150"/>
              </a:spcAft>
              <a:defRPr/>
            </a:pPr>
            <a:br>
              <a:rPr lang="fi-FI" sz="1100" dirty="0">
                <a:latin typeface="Arial"/>
                <a:cs typeface="Arial"/>
              </a:rPr>
            </a:br>
            <a:br>
              <a:rPr lang="fi-FI" sz="1100" dirty="0">
                <a:latin typeface="Arial"/>
                <a:cs typeface="Arial"/>
              </a:rPr>
            </a:br>
            <a:r>
              <a:rPr lang="fi-FI" sz="1100" dirty="0">
                <a:solidFill>
                  <a:srgbClr val="000000"/>
                </a:solidFill>
                <a:latin typeface="Arial"/>
                <a:cs typeface="Arial"/>
              </a:rPr>
              <a:t>          2. Challenge:		    </a:t>
            </a:r>
            <a:r>
              <a:rPr lang="fi-FI" sz="1100" dirty="0" err="1">
                <a:solidFill>
                  <a:srgbClr val="000000"/>
                </a:solidFill>
                <a:latin typeface="Arial"/>
                <a:cs typeface="Arial"/>
              </a:rPr>
              <a:t>Possible</a:t>
            </a:r>
            <a:r>
              <a:rPr lang="fi-FI" sz="1100" dirty="0">
                <a:solidFill>
                  <a:srgbClr val="000000"/>
                </a:solidFill>
                <a:latin typeface="Arial"/>
                <a:cs typeface="Arial"/>
              </a:rPr>
              <a:t> </a:t>
            </a:r>
            <a:r>
              <a:rPr lang="fi-FI" sz="1100" dirty="0" err="1">
                <a:solidFill>
                  <a:srgbClr val="000000"/>
                </a:solidFill>
                <a:latin typeface="Arial"/>
                <a:cs typeface="Arial"/>
              </a:rPr>
              <a:t>solution</a:t>
            </a:r>
            <a:r>
              <a:rPr lang="fi-FI" sz="1100" dirty="0">
                <a:solidFill>
                  <a:srgbClr val="000000"/>
                </a:solidFill>
                <a:latin typeface="Arial"/>
                <a:cs typeface="Arial"/>
              </a:rPr>
              <a:t>:</a:t>
            </a:r>
            <a:br>
              <a:rPr lang="fi-FI" sz="1100" dirty="0">
                <a:latin typeface="Arial"/>
                <a:cs typeface="Arial"/>
              </a:rPr>
            </a:br>
            <a:endParaRPr lang="fi-FI" sz="1100" dirty="0">
              <a:latin typeface="Arial"/>
              <a:cs typeface="Arial"/>
            </a:endParaRPr>
          </a:p>
          <a:p>
            <a:pPr marL="287655" defTabSz="1006903">
              <a:spcBef>
                <a:spcPts val="150"/>
              </a:spcBef>
              <a:spcAft>
                <a:spcPts val="150"/>
              </a:spcAft>
              <a:defRPr/>
            </a:pPr>
            <a:br>
              <a:rPr lang="fi-FI" sz="1100" dirty="0">
                <a:latin typeface="Arial"/>
                <a:cs typeface="Arial"/>
              </a:rPr>
            </a:br>
            <a:br>
              <a:rPr lang="fi-FI" sz="1100" dirty="0">
                <a:latin typeface="Arial"/>
                <a:cs typeface="Arial"/>
              </a:rPr>
            </a:br>
            <a:r>
              <a:rPr lang="fi-FI" sz="1100" dirty="0">
                <a:solidFill>
                  <a:srgbClr val="000000"/>
                </a:solidFill>
                <a:latin typeface="Arial"/>
                <a:cs typeface="Arial"/>
              </a:rPr>
              <a:t>          3. Challenge:		    </a:t>
            </a:r>
            <a:r>
              <a:rPr lang="fi-FI" sz="1100" dirty="0" err="1">
                <a:solidFill>
                  <a:srgbClr val="000000"/>
                </a:solidFill>
                <a:latin typeface="Arial"/>
                <a:cs typeface="Arial"/>
              </a:rPr>
              <a:t>Possible</a:t>
            </a:r>
            <a:r>
              <a:rPr lang="fi-FI" sz="1100" dirty="0">
                <a:solidFill>
                  <a:srgbClr val="000000"/>
                </a:solidFill>
                <a:latin typeface="Arial"/>
                <a:cs typeface="Arial"/>
              </a:rPr>
              <a:t> </a:t>
            </a:r>
            <a:r>
              <a:rPr lang="fi-FI" sz="1100" dirty="0" err="1">
                <a:solidFill>
                  <a:srgbClr val="000000"/>
                </a:solidFill>
                <a:latin typeface="Arial"/>
                <a:cs typeface="Arial"/>
              </a:rPr>
              <a:t>solution</a:t>
            </a:r>
            <a:r>
              <a:rPr lang="fi-FI" sz="1100" dirty="0">
                <a:solidFill>
                  <a:srgbClr val="000000"/>
                </a:solidFill>
                <a:latin typeface="Arial"/>
                <a:cs typeface="Arial"/>
              </a:rPr>
              <a:t>:</a:t>
            </a:r>
            <a:br>
              <a:rPr lang="fi-FI" sz="1100" dirty="0">
                <a:latin typeface="Arial"/>
                <a:cs typeface="Arial"/>
              </a:rPr>
            </a:br>
            <a:br>
              <a:rPr lang="fi-FI" sz="1100" dirty="0">
                <a:latin typeface="Arial"/>
                <a:cs typeface="Arial"/>
              </a:rPr>
            </a:br>
            <a:endParaRPr lang="fi-FI" sz="1100" dirty="0">
              <a:solidFill>
                <a:srgbClr val="000000"/>
              </a:solidFill>
              <a:latin typeface="Arial"/>
              <a:cs typeface="Arial"/>
            </a:endParaRPr>
          </a:p>
          <a:p>
            <a:pPr marL="426720" indent="-228600" defTabSz="1006903">
              <a:spcBef>
                <a:spcPts val="150"/>
              </a:spcBef>
              <a:spcAft>
                <a:spcPts val="150"/>
              </a:spcAft>
              <a:buFont typeface="+mj-lt"/>
              <a:buAutoNum type="arabicPeriod" startAt="2"/>
              <a:defRPr/>
            </a:pPr>
            <a:r>
              <a:rPr lang="en-US" sz="1100" dirty="0">
                <a:solidFill>
                  <a:srgbClr val="000000"/>
                </a:solidFill>
                <a:latin typeface="Arial"/>
                <a:cs typeface="Arial"/>
              </a:rPr>
              <a:t>Did you use the discussion template? How was the meeting?</a:t>
            </a:r>
            <a:br>
              <a:rPr lang="fi-FI" sz="1100" dirty="0">
                <a:latin typeface="Arial"/>
                <a:cs typeface="Arial"/>
              </a:rPr>
            </a:br>
            <a:endParaRPr lang="fi-FI" sz="1100" dirty="0">
              <a:solidFill>
                <a:srgbClr val="000000"/>
              </a:solidFill>
              <a:latin typeface="Arial"/>
              <a:cs typeface="Arial"/>
            </a:endParaRPr>
          </a:p>
          <a:p>
            <a:pPr marL="426720" indent="-228600" defTabSz="1006903">
              <a:spcBef>
                <a:spcPts val="150"/>
              </a:spcBef>
              <a:spcAft>
                <a:spcPts val="150"/>
              </a:spcAft>
              <a:buAutoNum type="arabicPeriod" startAt="2"/>
              <a:defRPr/>
            </a:pPr>
            <a:endParaRPr lang="fi-FI" sz="1100" dirty="0">
              <a:latin typeface="Arial"/>
              <a:cs typeface="Arial"/>
            </a:endParaRPr>
          </a:p>
          <a:p>
            <a:pPr marL="426720" indent="-228600" defTabSz="1006903">
              <a:spcBef>
                <a:spcPts val="150"/>
              </a:spcBef>
              <a:spcAft>
                <a:spcPts val="150"/>
              </a:spcAft>
              <a:buAutoNum type="arabicPeriod" startAt="2"/>
              <a:defRPr/>
            </a:pPr>
            <a:r>
              <a:rPr lang="en-US" sz="1100" dirty="0">
                <a:solidFill>
                  <a:srgbClr val="000000"/>
                </a:solidFill>
                <a:latin typeface="Arial"/>
                <a:cs typeface="Arial"/>
              </a:rPr>
              <a:t>What basic skills did you try to practice during the meeting? Please list three things that came up in the discussion to make it easier for you to use the skills:</a:t>
            </a:r>
            <a:endParaRPr lang="fi-FI" sz="1100" dirty="0">
              <a:solidFill>
                <a:srgbClr val="000000"/>
              </a:solidFill>
              <a:latin typeface="Arial"/>
              <a:cs typeface="Arial"/>
            </a:endParaRPr>
          </a:p>
          <a:p>
            <a:pPr marL="426720" indent="-228600" defTabSz="1006903">
              <a:spcBef>
                <a:spcPts val="150"/>
              </a:spcBef>
              <a:spcAft>
                <a:spcPts val="150"/>
              </a:spcAft>
              <a:buAutoNum type="arabicPeriod" startAt="2"/>
              <a:defRPr/>
            </a:pPr>
            <a:endParaRPr lang="fi-FI" sz="1100" dirty="0">
              <a:solidFill>
                <a:srgbClr val="000000"/>
              </a:solidFill>
              <a:latin typeface="Arial"/>
              <a:cs typeface="Arial"/>
            </a:endParaRPr>
          </a:p>
          <a:p>
            <a:pPr marL="426720" indent="-228600" defTabSz="1006903">
              <a:spcBef>
                <a:spcPts val="150"/>
              </a:spcBef>
              <a:spcAft>
                <a:spcPts val="150"/>
              </a:spcAft>
              <a:buAutoNum type="arabicPeriod" startAt="2"/>
              <a:defRPr/>
            </a:pPr>
            <a:r>
              <a:rPr lang="en-US" sz="1100" dirty="0">
                <a:solidFill>
                  <a:srgbClr val="000000"/>
                </a:solidFill>
                <a:latin typeface="Arial"/>
                <a:cs typeface="Arial"/>
              </a:rPr>
              <a:t>What did you learned during the first weeks of self-led rehearsal? What kind of practices will be adopted in the future?</a:t>
            </a:r>
            <a:endParaRPr lang="fi-FI" sz="1100" dirty="0">
              <a:solidFill>
                <a:srgbClr val="000000"/>
              </a:solidFill>
              <a:latin typeface="Arial"/>
              <a:cs typeface="Arial"/>
            </a:endParaRPr>
          </a:p>
          <a:p>
            <a:pPr marL="426720" indent="-228600">
              <a:spcBef>
                <a:spcPts val="150"/>
              </a:spcBef>
              <a:spcAft>
                <a:spcPts val="150"/>
              </a:spcAft>
              <a:buAutoNum type="arabicPeriod" startAt="3"/>
            </a:pPr>
            <a:endParaRPr lang="fi-FI" sz="1100" dirty="0">
              <a:solidFill>
                <a:srgbClr val="000000"/>
              </a:solidFill>
              <a:latin typeface="Arial"/>
              <a:cs typeface="Arial"/>
            </a:endParaRPr>
          </a:p>
          <a:p>
            <a:pPr marL="198120">
              <a:spcBef>
                <a:spcPts val="150"/>
              </a:spcBef>
              <a:spcAft>
                <a:spcPts val="150"/>
              </a:spcAft>
            </a:pPr>
            <a:r>
              <a:rPr lang="en-US" sz="1100" dirty="0">
                <a:solidFill>
                  <a:srgbClr val="000000"/>
                </a:solidFill>
                <a:latin typeface="Arial"/>
                <a:cs typeface="Arial"/>
              </a:rPr>
              <a:t>BONUS: To what extent could you regularly discuss MI training in your team meetings?</a:t>
            </a:r>
            <a:endParaRPr lang="fi-FI" sz="1100" dirty="0">
              <a:solidFill>
                <a:srgbClr val="000000"/>
              </a:solidFill>
              <a:latin typeface="Arial"/>
              <a:cs typeface="Arial"/>
            </a:endParaRPr>
          </a:p>
          <a:p>
            <a:pPr algn="l"/>
            <a:r>
              <a:rPr lang="fi-FI" sz="1100" dirty="0">
                <a:latin typeface="Arial"/>
                <a:cs typeface="Arial"/>
              </a:rPr>
              <a:t>en mukaisesti</a:t>
            </a:r>
            <a:endParaRPr lang="fi-FI" sz="1100" dirty="0">
              <a:solidFill>
                <a:srgbClr val="242424"/>
              </a:solidFill>
              <a:latin typeface="Arial"/>
              <a:cs typeface="Arial"/>
            </a:endParaRPr>
          </a:p>
        </p:txBody>
      </p:sp>
      <p:sp>
        <p:nvSpPr>
          <p:cNvPr id="3" name="Slide Number Placeholder 2">
            <a:extLst>
              <a:ext uri="{FF2B5EF4-FFF2-40B4-BE49-F238E27FC236}">
                <a16:creationId xmlns:a16="http://schemas.microsoft.com/office/drawing/2014/main" id="{4574E487-C048-2FB7-3CEA-CDE8D5677EAC}"/>
              </a:ext>
            </a:extLst>
          </p:cNvPr>
          <p:cNvSpPr>
            <a:spLocks noGrp="1"/>
          </p:cNvSpPr>
          <p:nvPr>
            <p:ph type="sldNum" sz="quarter" idx="11"/>
          </p:nvPr>
        </p:nvSpPr>
        <p:spPr>
          <a:xfrm>
            <a:off x="5452114" y="10291863"/>
            <a:ext cx="1589432" cy="234762"/>
          </a:xfrm>
        </p:spPr>
        <p:txBody>
          <a:bodyPr/>
          <a:lstStyle/>
          <a:p>
            <a:fld id="{770DCAB4-E9FA-4F83-9DA4-3AFBCE20925B}" type="slidenum">
              <a:rPr lang="fi-FI"/>
              <a:pPr/>
              <a:t>5</a:t>
            </a:fld>
            <a:endParaRPr lang="fi-FI"/>
          </a:p>
        </p:txBody>
      </p:sp>
      <p:sp>
        <p:nvSpPr>
          <p:cNvPr id="2" name="Title 1">
            <a:extLst>
              <a:ext uri="{FF2B5EF4-FFF2-40B4-BE49-F238E27FC236}">
                <a16:creationId xmlns:a16="http://schemas.microsoft.com/office/drawing/2014/main" id="{B2005066-036B-B7B7-98BD-6434DD58FDF0}"/>
              </a:ext>
            </a:extLst>
          </p:cNvPr>
          <p:cNvSpPr>
            <a:spLocks noGrp="1"/>
          </p:cNvSpPr>
          <p:nvPr>
            <p:ph type="title"/>
          </p:nvPr>
        </p:nvSpPr>
        <p:spPr>
          <a:xfrm>
            <a:off x="841374" y="365046"/>
            <a:ext cx="6092826" cy="659270"/>
          </a:xfrm>
        </p:spPr>
        <p:txBody>
          <a:bodyPr>
            <a:normAutofit/>
          </a:bodyPr>
          <a:lstStyle/>
          <a:p>
            <a:r>
              <a:rPr lang="en-US" dirty="0"/>
              <a:t>Conversation ideas for peer support session</a:t>
            </a:r>
            <a:endParaRPr lang="fi-FI" dirty="0"/>
          </a:p>
        </p:txBody>
      </p:sp>
      <p:sp>
        <p:nvSpPr>
          <p:cNvPr id="7" name="Tekstin paikkamerkki 6">
            <a:extLst>
              <a:ext uri="{FF2B5EF4-FFF2-40B4-BE49-F238E27FC236}">
                <a16:creationId xmlns:a16="http://schemas.microsoft.com/office/drawing/2014/main" id="{167C29C3-7A54-AADF-E59D-1CCB44068F68}"/>
              </a:ext>
            </a:extLst>
          </p:cNvPr>
          <p:cNvSpPr>
            <a:spLocks noGrp="1"/>
          </p:cNvSpPr>
          <p:nvPr>
            <p:ph type="body" sz="quarter" idx="12"/>
          </p:nvPr>
        </p:nvSpPr>
        <p:spPr/>
        <p:txBody>
          <a:bodyPr>
            <a:normAutofit lnSpcReduction="10000"/>
          </a:bodyPr>
          <a:lstStyle/>
          <a:p>
            <a:r>
              <a:rPr lang="fi-FI" dirty="0"/>
              <a:t>Peer </a:t>
            </a:r>
            <a:r>
              <a:rPr lang="fi-FI" dirty="0" err="1"/>
              <a:t>group</a:t>
            </a:r>
            <a:r>
              <a:rPr lang="fi-FI" dirty="0"/>
              <a:t> </a:t>
            </a:r>
            <a:r>
              <a:rPr lang="fi-FI" dirty="0" err="1"/>
              <a:t>meeting</a:t>
            </a:r>
            <a:r>
              <a:rPr lang="fi-FI" dirty="0"/>
              <a:t> </a:t>
            </a:r>
            <a:r>
              <a:rPr lang="fi-FI" dirty="0" err="1"/>
              <a:t>template</a:t>
            </a:r>
            <a:endParaRPr lang="fi-FI" dirty="0"/>
          </a:p>
        </p:txBody>
      </p:sp>
      <p:sp>
        <p:nvSpPr>
          <p:cNvPr id="10" name="Rectangle: Diagonal Corners Rounded 9">
            <a:extLst>
              <a:ext uri="{FF2B5EF4-FFF2-40B4-BE49-F238E27FC236}">
                <a16:creationId xmlns:a16="http://schemas.microsoft.com/office/drawing/2014/main" id="{2A1BC1C5-1B18-77AF-1409-D5B62E02418F}"/>
              </a:ext>
            </a:extLst>
          </p:cNvPr>
          <p:cNvSpPr/>
          <p:nvPr/>
        </p:nvSpPr>
        <p:spPr>
          <a:xfrm>
            <a:off x="572938" y="9612871"/>
            <a:ext cx="6629699" cy="651047"/>
          </a:xfrm>
          <a:prstGeom prst="round2DiagRect">
            <a:avLst/>
          </a:prstGeom>
          <a:solidFill>
            <a:schemeClr val="bg1"/>
          </a:solidFill>
          <a:ln>
            <a:solidFill>
              <a:srgbClr val="BDD7D6"/>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00687" tIns="50343" rIns="100687" bIns="50343" rtlCol="0" anchor="t"/>
          <a:lstStyle/>
          <a:p>
            <a:r>
              <a:rPr lang="fi-FI" sz="1101">
                <a:solidFill>
                  <a:schemeClr val="tx1"/>
                </a:solidFill>
                <a:latin typeface="Arial" panose="020B0604020202020204" pitchFamily="34" charset="0"/>
                <a:cs typeface="Arial" panose="020B0604020202020204" pitchFamily="34" charset="0"/>
              </a:rPr>
              <a:t>Notes: </a:t>
            </a:r>
          </a:p>
        </p:txBody>
      </p:sp>
    </p:spTree>
    <p:extLst>
      <p:ext uri="{BB962C8B-B14F-4D97-AF65-F5344CB8AC3E}">
        <p14:creationId xmlns:p14="http://schemas.microsoft.com/office/powerpoint/2010/main" val="2837194347"/>
      </p:ext>
    </p:extLst>
  </p:cSld>
  <p:clrMapOvr>
    <a:masterClrMapping/>
  </p:clrMapOvr>
</p:sld>
</file>

<file path=ppt/theme/theme1.xml><?xml version="1.0" encoding="utf-8"?>
<a:theme xmlns:a="http://schemas.openxmlformats.org/drawingml/2006/main" name="Office-teema">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Mukautettu suunnittelumall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b0668a1-37c3-4ad1-b895-1ca975084d22">
      <UserInfo>
        <DisplayName>TAITAVA-koulutuspaketin suunnittelu Members</DisplayName>
        <AccountId>7</AccountId>
        <AccountType/>
      </UserInfo>
    </SharedWithUsers>
    <lcf76f155ced4ddcb4097134ff3c332f xmlns="7695281b-74c6-43e4-a9e0-afd12bb09ba0">
      <Terms xmlns="http://schemas.microsoft.com/office/infopath/2007/PartnerControls"/>
    </lcf76f155ced4ddcb4097134ff3c332f>
    <TaxCatchAll xmlns="fb0668a1-37c3-4ad1-b895-1ca975084d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5A8AB58AE5E7D43ACE19137A4BA2802" ma:contentTypeVersion="14" ma:contentTypeDescription="Create a new document." ma:contentTypeScope="" ma:versionID="7d883afee4d8ee6a6b8660c613256034">
  <xsd:schema xmlns:xsd="http://www.w3.org/2001/XMLSchema" xmlns:xs="http://www.w3.org/2001/XMLSchema" xmlns:p="http://schemas.microsoft.com/office/2006/metadata/properties" xmlns:ns2="7695281b-74c6-43e4-a9e0-afd12bb09ba0" xmlns:ns3="fb0668a1-37c3-4ad1-b895-1ca975084d22" targetNamespace="http://schemas.microsoft.com/office/2006/metadata/properties" ma:root="true" ma:fieldsID="8a9ae21cc4a69bec761d6a3a3a666e5b" ns2:_="" ns3:_="">
    <xsd:import namespace="7695281b-74c6-43e4-a9e0-afd12bb09ba0"/>
    <xsd:import namespace="fb0668a1-37c3-4ad1-b895-1ca975084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SearchProperties"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95281b-74c6-43e4-a9e0-afd12bb09b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f519134-deff-459f-81c1-98498d3da871"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0668a1-37c3-4ad1-b895-1ca975084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6b39cc79-6d14-47c4-ba7d-6133f98df70d}" ma:internalName="TaxCatchAll" ma:showField="CatchAllData" ma:web="fb0668a1-37c3-4ad1-b895-1ca975084d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6D1752-5E7A-4BFF-A45D-4FE0229C7681}">
  <ds:schemaRefs>
    <ds:schemaRef ds:uri="4e6f2d60-0796-4b7c-afb9-a51561f02428"/>
    <ds:schemaRef ds:uri="7695281b-74c6-43e4-a9e0-afd12bb09ba0"/>
    <ds:schemaRef ds:uri="d8beccde-2a84-4fe5-9779-560983675e6f"/>
    <ds:schemaRef ds:uri="fb0668a1-37c3-4ad1-b895-1ca975084d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A9C888-65AD-4A75-94E4-8CEB44EA6E51}">
  <ds:schemaRefs>
    <ds:schemaRef ds:uri="7695281b-74c6-43e4-a9e0-afd12bb09ba0"/>
    <ds:schemaRef ds:uri="fb0668a1-37c3-4ad1-b895-1ca975084d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1C5BFB6-EF8E-4782-B132-958F86C6D5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2777</TotalTime>
  <Words>1587</Words>
  <Application>Microsoft Macintosh PowerPoint</Application>
  <PresentationFormat>Custom</PresentationFormat>
  <Paragraphs>134</Paragraphs>
  <Slides>5</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Arial</vt:lpstr>
      <vt:lpstr>Calibri</vt:lpstr>
      <vt:lpstr>Calibri Light</vt:lpstr>
      <vt:lpstr>Corbel</vt:lpstr>
      <vt:lpstr>Wingdings</vt:lpstr>
      <vt:lpstr>Office-teema</vt:lpstr>
      <vt:lpstr>Mukautettu suunnittelumalli</vt:lpstr>
      <vt:lpstr>Example: Graded schedule for rehearsal of skills</vt:lpstr>
      <vt:lpstr>Setting goals for the 1st practice period</vt:lpstr>
      <vt:lpstr>My plan for the future</vt:lpstr>
      <vt:lpstr>First self-assessment</vt:lpstr>
      <vt:lpstr>Conversation ideas for peer support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Heino, Matti T J</dc:creator>
  <cp:lastModifiedBy>Renko Elina</cp:lastModifiedBy>
  <cp:revision>8</cp:revision>
  <cp:lastPrinted>2024-02-12T11:54:38Z</cp:lastPrinted>
  <dcterms:created xsi:type="dcterms:W3CDTF">2023-08-18T07:55:12Z</dcterms:created>
  <dcterms:modified xsi:type="dcterms:W3CDTF">2025-07-10T11:09:05Z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0x01010045A8AB58AE5E7D43ACE19137A4BA2802</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